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5cbf26a0f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5cbf26a0f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5cbf26a0f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5cbf26a0f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5cbf26a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5cbf26a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5cbf26a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5cbf26a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5cbf26a0f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5cbf26a0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5cbf26a0f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5cbf26a0f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5cbf26a0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5cbf26a0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5cbf26a0f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5cbf26a0f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5cbf26a0f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5cbf26a0f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5cbf26a0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5cbf26a0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963" y="0"/>
            <a:ext cx="5667375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48900" y="760200"/>
            <a:ext cx="16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CORSE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2959650" y="435500"/>
            <a:ext cx="345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00">
                <a:solidFill>
                  <a:srgbClr val="E06666"/>
                </a:solidFill>
              </a:rPr>
              <a:t>Retour en Belgique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00"/>
              <a:t> </a:t>
            </a:r>
            <a:endParaRPr sz="2000"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03 </a:t>
            </a:r>
            <a:r>
              <a:rPr lang="fr"/>
              <a:t>août</a:t>
            </a:r>
            <a:r>
              <a:rPr lang="fr"/>
              <a:t> 12h45 retour à charleroi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Les bagages rentrent en ferry et seront accessible le 4 </a:t>
            </a:r>
            <a:r>
              <a:rPr lang="fr"/>
              <a:t>août</a:t>
            </a:r>
            <a:r>
              <a:rPr lang="fr"/>
              <a:t>.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338400"/>
            <a:ext cx="4038600" cy="22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346" y="2359013"/>
            <a:ext cx="3982979" cy="22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175" y="194613"/>
            <a:ext cx="4162175" cy="475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171450" y="542925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E06666"/>
                </a:solidFill>
              </a:rPr>
              <a:t>A très vite !! 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5886450" y="4502500"/>
            <a:ext cx="5486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E06666"/>
                </a:solidFill>
              </a:rPr>
              <a:t>Wombat, Orignal &amp; Indri &lt;3</a:t>
            </a:r>
            <a:endParaRPr sz="17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1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Départ :</a:t>
            </a:r>
            <a:r>
              <a:rPr lang="fr" sz="2820"/>
              <a:t> </a:t>
            </a:r>
            <a:endParaRPr sz="282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 juillet 16h45 → RDV à l’aéroport de Charleroi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	19h45 → Décollage pour Ajaccio (Corse)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026" y="2082850"/>
            <a:ext cx="4267275" cy="29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564525" y="389275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Les bagages </a:t>
            </a:r>
            <a:endParaRPr sz="36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1150" y="961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66666"/>
                </a:solidFill>
              </a:rPr>
              <a:t>RDV le 19 juillet 18h00 ISM </a:t>
            </a:r>
            <a:r>
              <a:rPr lang="fr">
                <a:solidFill>
                  <a:srgbClr val="666666"/>
                </a:solidFill>
              </a:rPr>
              <a:t>Rêves : Pour déposer ton sac de voyage.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Les affaires à y déposer :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Gros sac à dos </a:t>
            </a:r>
            <a:endParaRPr>
              <a:solidFill>
                <a:srgbClr val="666666"/>
              </a:solidFill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Tente</a:t>
            </a:r>
            <a:endParaRPr>
              <a:solidFill>
                <a:srgbClr val="666666"/>
              </a:solidFill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Bâtons de marche</a:t>
            </a:r>
            <a:endParaRPr>
              <a:solidFill>
                <a:srgbClr val="666666"/>
              </a:solidFill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Crème solaire </a:t>
            </a:r>
            <a:endParaRPr>
              <a:solidFill>
                <a:srgbClr val="666666"/>
              </a:solidFill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Pots de plus de 100 ml </a:t>
            </a:r>
            <a:endParaRPr>
              <a:solidFill>
                <a:srgbClr val="666666"/>
              </a:solidFill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Couteau </a:t>
            </a:r>
            <a:endParaRPr>
              <a:solidFill>
                <a:srgbClr val="666666"/>
              </a:solidFill>
            </a:endParaRPr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Tout ce qui ne passe pas à l’aéroport </a:t>
            </a:r>
            <a:endParaRPr>
              <a:solidFill>
                <a:srgbClr val="666666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66666"/>
                </a:solidFill>
              </a:rPr>
              <a:t>et dont tu n’a pas besoin le 1 er jour.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100" y="2132000"/>
            <a:ext cx="3538500" cy="24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162100" y="606000"/>
            <a:ext cx="523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1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Pour le sac à prendre dans l’avion</a:t>
            </a:r>
            <a:endParaRPr sz="2010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10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78700"/>
            <a:ext cx="85206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fr">
                <a:solidFill>
                  <a:srgbClr val="666666"/>
                </a:solidFill>
              </a:rPr>
              <a:t>a chemise et ton foulard scout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Matelas / sac de couchage 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carte d’identité 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L’autorisation parentale et la fiche médicale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Une tenue confort pour l’avion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chaussures de marche à tes pieds ! 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dentifrice / brosse à dents…</a:t>
            </a:r>
            <a:endParaRPr>
              <a:solidFill>
                <a:srgbClr val="666666"/>
              </a:solidFill>
            </a:endParaRPr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fr">
                <a:solidFill>
                  <a:srgbClr val="666666"/>
                </a:solidFill>
              </a:rPr>
              <a:t>Vêtement pour le 1er jour de marche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66666"/>
                </a:solidFill>
              </a:rPr>
              <a:t>Attention de prendre un sac qui convient à l’avion et qui peut transporter tes affaires sans être trop lourd !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325" y="1504375"/>
            <a:ext cx="930800" cy="19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217975" y="445025"/>
            <a:ext cx="52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Recommandations pour le GR20</a:t>
            </a:r>
            <a:endParaRPr sz="2000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5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Sac de couchage sarcophage 5° ou 10° + thermique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Bâtons de marche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Lampe frontale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Kway pour </a:t>
            </a: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être</a:t>
            </a: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au sec !!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Tente légère pour minimum 2 personnes.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eorgia"/>
              <a:buChar char="●"/>
            </a:pPr>
            <a:r>
              <a:rPr lang="fr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+ dans le carnet de camp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925" y="2914650"/>
            <a:ext cx="3991401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-193125" y="171875"/>
            <a:ext cx="85206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Où on va ? </a:t>
            </a:r>
            <a:endParaRPr sz="20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-40725" y="2042125"/>
            <a:ext cx="30507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>
                <a:solidFill>
                  <a:srgbClr val="666666"/>
                </a:solidFill>
              </a:rPr>
              <a:t>Le GR20 : </a:t>
            </a:r>
            <a:endParaRPr u="sng">
              <a:solidFill>
                <a:srgbClr val="666666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666666"/>
                </a:solidFill>
              </a:rPr>
              <a:t>Début </a:t>
            </a:r>
            <a:r>
              <a:rPr lang="fr">
                <a:solidFill>
                  <a:srgbClr val="666666"/>
                </a:solidFill>
              </a:rPr>
              <a:t>Vizzavona</a:t>
            </a:r>
            <a:r>
              <a:rPr lang="fr" sz="2400">
                <a:solidFill>
                  <a:schemeClr val="dk1"/>
                </a:solidFill>
              </a:rPr>
              <a:t> </a:t>
            </a:r>
            <a:r>
              <a:rPr lang="fr">
                <a:solidFill>
                  <a:srgbClr val="666666"/>
                </a:solidFill>
              </a:rPr>
              <a:t>21/07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90" name="Google Shape;90;p18"/>
          <p:cNvCxnSpPr/>
          <p:nvPr/>
        </p:nvCxnSpPr>
        <p:spPr>
          <a:xfrm>
            <a:off x="3143325" y="2985100"/>
            <a:ext cx="2378400" cy="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8"/>
          <p:cNvSpPr txBox="1"/>
          <p:nvPr/>
        </p:nvSpPr>
        <p:spPr>
          <a:xfrm>
            <a:off x="5781675" y="2761450"/>
            <a:ext cx="299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666666"/>
                </a:solidFill>
              </a:rPr>
              <a:t>Arrivé Bavella 26.07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00050" y="3818650"/>
            <a:ext cx="299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666666"/>
                </a:solidFill>
              </a:rPr>
              <a:t>Et ensuite : </a:t>
            </a:r>
            <a:endParaRPr sz="1800" u="sng">
              <a:solidFill>
                <a:srgbClr val="666666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738350" y="4408963"/>
            <a:ext cx="402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666666"/>
                </a:solidFill>
              </a:rPr>
              <a:t>Camping Bavella 26.07 - 02.08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88" y="248075"/>
            <a:ext cx="2625525" cy="156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351" y="660250"/>
            <a:ext cx="4129149" cy="21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4899" y="3380725"/>
            <a:ext cx="2470651" cy="16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159550" y="360700"/>
            <a:ext cx="375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20">
                <a:solidFill>
                  <a:srgbClr val="E06666"/>
                </a:solidFill>
              </a:rPr>
              <a:t>Qu’est ce qu’on mange?</a:t>
            </a:r>
            <a:endParaRPr sz="2020">
              <a:solidFill>
                <a:srgbClr val="E06666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Sur le GR20 : 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Matin → biscuits - café soluble - eau …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Midi → pain - fromage - saucisson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Soir → repas lyophilisé (acheté par tes chefs)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/>
              <a:t>Au camping :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Repas préparé par ton futur intendant préféré : Caribou 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050" y="0"/>
            <a:ext cx="27241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850" y="2571750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20">
                <a:solidFill>
                  <a:srgbClr val="E06666"/>
                </a:solidFill>
              </a:rPr>
              <a:t>Les points de sorties du Gr20 </a:t>
            </a:r>
            <a:endParaRPr sz="2020">
              <a:solidFill>
                <a:srgbClr val="E06666"/>
              </a:solidFill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92625" y="1250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Refuge de Vizzanova (1ere étape)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Refuge de Capanelle (2ème étape)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Le col de Verde (entre capanelle et prati)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Village de Cozzano (entre prati et Usciolu)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Village de Zivaco (après Usciolu)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Col de bavella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 Les croisements avec la camionnette se feront en fonction des routes disponibles près de notre périple.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Nous essayeront des croiser la voiture le plus souvent possible pour la nourriture, les vêtements etc !  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400" y="1119700"/>
            <a:ext cx="3615826" cy="18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29525" y="445025"/>
            <a:ext cx="3639300" cy="4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fr" sz="1900">
                <a:solidFill>
                  <a:srgbClr val="E06666"/>
                </a:solidFill>
              </a:rPr>
              <a:t>omment nous contacter?</a:t>
            </a:r>
            <a:r>
              <a:rPr lang="fr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666666"/>
                </a:solidFill>
              </a:rPr>
              <a:t>Numéro d’urgence</a:t>
            </a:r>
            <a:r>
              <a:rPr lang="fr" sz="1800">
                <a:solidFill>
                  <a:srgbClr val="666666"/>
                </a:solidFill>
              </a:rPr>
              <a:t> : 0478/038.347 (Orignal) </a:t>
            </a:r>
            <a:endParaRPr sz="3400">
              <a:solidFill>
                <a:srgbClr val="666666"/>
              </a:solidFill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484450" y="445025"/>
            <a:ext cx="4347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E06666"/>
                </a:solidFill>
              </a:rPr>
              <a:t>comment nous suivre ?</a:t>
            </a:r>
            <a:endParaRPr b="1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66666"/>
                </a:solidFill>
              </a:rPr>
              <a:t>nous vous ajouterons à une discussion Whatsapp ou vous pourrez recevoir des infos, photos et quelques nouvelles :) </a:t>
            </a:r>
            <a:endParaRPr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825" y="2086050"/>
            <a:ext cx="3188400" cy="19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25" y="2086050"/>
            <a:ext cx="3582147" cy="23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