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16"/>
  </p:notesMasterIdLst>
  <p:sldIdLst>
    <p:sldId id="256" r:id="rId3"/>
    <p:sldId id="258" r:id="rId4"/>
    <p:sldId id="260" r:id="rId5"/>
    <p:sldId id="271" r:id="rId6"/>
    <p:sldId id="272" r:id="rId7"/>
    <p:sldId id="313" r:id="rId8"/>
    <p:sldId id="319" r:id="rId9"/>
    <p:sldId id="320" r:id="rId10"/>
    <p:sldId id="316" r:id="rId11"/>
    <p:sldId id="317" r:id="rId12"/>
    <p:sldId id="315" r:id="rId13"/>
    <p:sldId id="321" r:id="rId14"/>
    <p:sldId id="259" r:id="rId15"/>
  </p:sldIdLst>
  <p:sldSz cx="9144000" cy="5143500" type="screen16x9"/>
  <p:notesSz cx="6858000" cy="9144000"/>
  <p:embeddedFontLst>
    <p:embeddedFont>
      <p:font typeface="Manjari" panose="020B0604020202020204" charset="0"/>
      <p:regular r:id="rId17"/>
      <p:bold r:id="rId18"/>
    </p:embeddedFont>
    <p:embeddedFont>
      <p:font typeface="Neuch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82D"/>
    <a:srgbClr val="254A5D"/>
    <a:srgbClr val="FF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CB350E-D59A-45C2-8C2E-426FC2A5DFA0}">
  <a:tblStyle styleId="{BBCB350E-D59A-45C2-8C2E-426FC2A5DF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434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bbbf250db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bbbf250db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419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bc5ead181d_0_22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bc5ead181d_0_22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38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bc5ead18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bc5ead18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80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bc5ead18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bc5ead18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96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ba39679e01_0_9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ba39679e01_0_9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89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ba39679e01_0_9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ba39679e01_0_9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60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ba39679e01_0_9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ba39679e01_0_9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74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bc5ead181d_0_21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bc5ead181d_0_21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15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bc5ead181d_0_22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bc5ead181d_0_22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7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bc5ead181d_0_22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bc5ead181d_0_22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97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bc5ead181d_0_21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bc5ead181d_0_21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33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ba39679e01_0_9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ba39679e01_0_9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10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bc5ead181d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bc5ead181d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7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771714" y="2449450"/>
            <a:ext cx="9144178" cy="3149350"/>
            <a:chOff x="1094800" y="1994150"/>
            <a:chExt cx="7422825" cy="3149350"/>
          </a:xfrm>
        </p:grpSpPr>
        <p:sp>
          <p:nvSpPr>
            <p:cNvPr id="10" name="Google Shape;10;p2"/>
            <p:cNvSpPr/>
            <p:nvPr/>
          </p:nvSpPr>
          <p:spPr>
            <a:xfrm>
              <a:off x="1094800" y="1994150"/>
              <a:ext cx="7422825" cy="3149350"/>
            </a:xfrm>
            <a:custGeom>
              <a:avLst/>
              <a:gdLst/>
              <a:ahLst/>
              <a:cxnLst/>
              <a:rect l="l" t="t" r="r" b="b"/>
              <a:pathLst>
                <a:path w="296913" h="125974" extrusionOk="0">
                  <a:moveTo>
                    <a:pt x="139947" y="0"/>
                  </a:moveTo>
                  <a:cubicBezTo>
                    <a:pt x="134397" y="0"/>
                    <a:pt x="128720" y="1701"/>
                    <a:pt x="123822" y="4420"/>
                  </a:cubicBezTo>
                  <a:cubicBezTo>
                    <a:pt x="115650" y="8923"/>
                    <a:pt x="109179" y="15861"/>
                    <a:pt x="102641" y="22499"/>
                  </a:cubicBezTo>
                  <a:cubicBezTo>
                    <a:pt x="96703" y="28570"/>
                    <a:pt x="90665" y="34574"/>
                    <a:pt x="84494" y="40412"/>
                  </a:cubicBezTo>
                  <a:cubicBezTo>
                    <a:pt x="83651" y="41255"/>
                    <a:pt x="82571" y="42146"/>
                    <a:pt x="81434" y="42146"/>
                  </a:cubicBezTo>
                  <a:cubicBezTo>
                    <a:pt x="81221" y="42146"/>
                    <a:pt x="81007" y="42115"/>
                    <a:pt x="80792" y="42047"/>
                  </a:cubicBezTo>
                  <a:cubicBezTo>
                    <a:pt x="80058" y="41846"/>
                    <a:pt x="79557" y="41313"/>
                    <a:pt x="79024" y="40812"/>
                  </a:cubicBezTo>
                  <a:cubicBezTo>
                    <a:pt x="77168" y="39164"/>
                    <a:pt x="74743" y="38436"/>
                    <a:pt x="72248" y="38436"/>
                  </a:cubicBezTo>
                  <a:cubicBezTo>
                    <a:pt x="69944" y="38436"/>
                    <a:pt x="67581" y="39056"/>
                    <a:pt x="65547" y="40145"/>
                  </a:cubicBezTo>
                  <a:cubicBezTo>
                    <a:pt x="61311" y="42380"/>
                    <a:pt x="58209" y="46216"/>
                    <a:pt x="55207" y="49919"/>
                  </a:cubicBezTo>
                  <a:cubicBezTo>
                    <a:pt x="42798" y="65497"/>
                    <a:pt x="30322" y="81008"/>
                    <a:pt x="17847" y="96519"/>
                  </a:cubicBezTo>
                  <a:cubicBezTo>
                    <a:pt x="13904" y="101448"/>
                    <a:pt x="8463" y="112083"/>
                    <a:pt x="3672" y="112083"/>
                  </a:cubicBezTo>
                  <a:cubicBezTo>
                    <a:pt x="2789" y="112083"/>
                    <a:pt x="1927" y="111722"/>
                    <a:pt x="1101" y="110896"/>
                  </a:cubicBezTo>
                  <a:cubicBezTo>
                    <a:pt x="1101" y="110895"/>
                    <a:pt x="1100" y="110895"/>
                    <a:pt x="1100" y="110895"/>
                  </a:cubicBezTo>
                  <a:cubicBezTo>
                    <a:pt x="959" y="110895"/>
                    <a:pt x="1" y="125440"/>
                    <a:pt x="1" y="125440"/>
                  </a:cubicBezTo>
                  <a:lnTo>
                    <a:pt x="259619" y="125440"/>
                  </a:lnTo>
                  <a:lnTo>
                    <a:pt x="296913" y="125973"/>
                  </a:lnTo>
                  <a:cubicBezTo>
                    <a:pt x="282136" y="111530"/>
                    <a:pt x="236470" y="63462"/>
                    <a:pt x="225128" y="46149"/>
                  </a:cubicBezTo>
                  <a:cubicBezTo>
                    <a:pt x="220123" y="38502"/>
                    <a:pt x="212830" y="30507"/>
                    <a:pt x="204003" y="30507"/>
                  </a:cubicBezTo>
                  <a:cubicBezTo>
                    <a:pt x="203359" y="30507"/>
                    <a:pt x="202706" y="30550"/>
                    <a:pt x="202045" y="30638"/>
                  </a:cubicBezTo>
                  <a:cubicBezTo>
                    <a:pt x="196923" y="31305"/>
                    <a:pt x="192215" y="34752"/>
                    <a:pt x="187219" y="34752"/>
                  </a:cubicBezTo>
                  <a:cubicBezTo>
                    <a:pt x="186716" y="34752"/>
                    <a:pt x="186210" y="34718"/>
                    <a:pt x="185700" y="34641"/>
                  </a:cubicBezTo>
                  <a:cubicBezTo>
                    <a:pt x="181230" y="34007"/>
                    <a:pt x="177794" y="30371"/>
                    <a:pt x="174826" y="26969"/>
                  </a:cubicBezTo>
                  <a:cubicBezTo>
                    <a:pt x="170689" y="22299"/>
                    <a:pt x="166553" y="17596"/>
                    <a:pt x="162417" y="12926"/>
                  </a:cubicBezTo>
                  <a:cubicBezTo>
                    <a:pt x="158914" y="8956"/>
                    <a:pt x="155345" y="4887"/>
                    <a:pt x="150642" y="2485"/>
                  </a:cubicBezTo>
                  <a:cubicBezTo>
                    <a:pt x="147313" y="761"/>
                    <a:pt x="143658" y="0"/>
                    <a:pt x="139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043575" y="3116175"/>
              <a:ext cx="1514450" cy="696375"/>
            </a:xfrm>
            <a:custGeom>
              <a:avLst/>
              <a:gdLst/>
              <a:ahLst/>
              <a:cxnLst/>
              <a:rect l="l" t="t" r="r" b="b"/>
              <a:pathLst>
                <a:path w="60578" h="27855" extrusionOk="0">
                  <a:moveTo>
                    <a:pt x="701" y="27854"/>
                  </a:moveTo>
                  <a:cubicBezTo>
                    <a:pt x="1" y="25286"/>
                    <a:pt x="601" y="22417"/>
                    <a:pt x="2269" y="20349"/>
                  </a:cubicBezTo>
                  <a:cubicBezTo>
                    <a:pt x="3937" y="18314"/>
                    <a:pt x="6705" y="17113"/>
                    <a:pt x="9307" y="17313"/>
                  </a:cubicBezTo>
                  <a:cubicBezTo>
                    <a:pt x="10708" y="17380"/>
                    <a:pt x="11976" y="17847"/>
                    <a:pt x="13277" y="18281"/>
                  </a:cubicBezTo>
                  <a:cubicBezTo>
                    <a:pt x="14845" y="18781"/>
                    <a:pt x="14744" y="19115"/>
                    <a:pt x="16379" y="19014"/>
                  </a:cubicBezTo>
                  <a:cubicBezTo>
                    <a:pt x="19748" y="18814"/>
                    <a:pt x="22550" y="16313"/>
                    <a:pt x="24551" y="13611"/>
                  </a:cubicBezTo>
                  <a:cubicBezTo>
                    <a:pt x="26553" y="10909"/>
                    <a:pt x="28087" y="7806"/>
                    <a:pt x="30456" y="5438"/>
                  </a:cubicBezTo>
                  <a:cubicBezTo>
                    <a:pt x="35292" y="568"/>
                    <a:pt x="43065" y="1"/>
                    <a:pt x="49269" y="2102"/>
                  </a:cubicBezTo>
                  <a:cubicBezTo>
                    <a:pt x="55540" y="4171"/>
                    <a:pt x="60244" y="10342"/>
                    <a:pt x="60577" y="16946"/>
                  </a:cubicBezTo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414800" y="4533875"/>
              <a:ext cx="1156675" cy="390300"/>
            </a:xfrm>
            <a:custGeom>
              <a:avLst/>
              <a:gdLst/>
              <a:ahLst/>
              <a:cxnLst/>
              <a:rect l="l" t="t" r="r" b="b"/>
              <a:pathLst>
                <a:path w="46267" h="15612" extrusionOk="0">
                  <a:moveTo>
                    <a:pt x="46267" y="15611"/>
                  </a:moveTo>
                  <a:cubicBezTo>
                    <a:pt x="44265" y="9640"/>
                    <a:pt x="40529" y="3403"/>
                    <a:pt x="34358" y="2135"/>
                  </a:cubicBezTo>
                  <a:cubicBezTo>
                    <a:pt x="31389" y="1501"/>
                    <a:pt x="28254" y="2235"/>
                    <a:pt x="25452" y="3469"/>
                  </a:cubicBezTo>
                  <a:cubicBezTo>
                    <a:pt x="23517" y="4370"/>
                    <a:pt x="21449" y="5604"/>
                    <a:pt x="19347" y="5271"/>
                  </a:cubicBezTo>
                  <a:cubicBezTo>
                    <a:pt x="16912" y="4904"/>
                    <a:pt x="15245" y="2669"/>
                    <a:pt x="13076" y="1468"/>
                  </a:cubicBezTo>
                  <a:cubicBezTo>
                    <a:pt x="10508" y="0"/>
                    <a:pt x="7072" y="100"/>
                    <a:pt x="4570" y="1768"/>
                  </a:cubicBezTo>
                  <a:cubicBezTo>
                    <a:pt x="2068" y="3403"/>
                    <a:pt x="667" y="6505"/>
                    <a:pt x="1001" y="9474"/>
                  </a:cubicBezTo>
                  <a:cubicBezTo>
                    <a:pt x="1268" y="12109"/>
                    <a:pt x="0" y="13076"/>
                    <a:pt x="667" y="15611"/>
                  </a:cubicBezTo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 flipH="1">
            <a:off x="6896150" y="0"/>
            <a:ext cx="2247846" cy="1187308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4" y="0"/>
            <a:ext cx="4216304" cy="1890381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40650" y="1079028"/>
            <a:ext cx="4446900" cy="18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3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40651" y="2884238"/>
            <a:ext cx="4446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7"/>
          <p:cNvSpPr/>
          <p:nvPr/>
        </p:nvSpPr>
        <p:spPr>
          <a:xfrm flipH="1">
            <a:off x="64" y="0"/>
            <a:ext cx="4352887" cy="2006842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" name="Google Shape;703;p37"/>
          <p:cNvGrpSpPr/>
          <p:nvPr/>
        </p:nvGrpSpPr>
        <p:grpSpPr>
          <a:xfrm flipH="1">
            <a:off x="2209601" y="3735959"/>
            <a:ext cx="4000572" cy="1407532"/>
            <a:chOff x="1205200" y="3593850"/>
            <a:chExt cx="1645175" cy="578850"/>
          </a:xfrm>
        </p:grpSpPr>
        <p:sp>
          <p:nvSpPr>
            <p:cNvPr id="704" name="Google Shape;704;p37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771714" y="2449450"/>
            <a:ext cx="9144178" cy="3149350"/>
            <a:chOff x="1094800" y="1994150"/>
            <a:chExt cx="7422825" cy="3149350"/>
          </a:xfrm>
        </p:grpSpPr>
        <p:sp>
          <p:nvSpPr>
            <p:cNvPr id="10" name="Google Shape;10;p2"/>
            <p:cNvSpPr/>
            <p:nvPr/>
          </p:nvSpPr>
          <p:spPr>
            <a:xfrm>
              <a:off x="1094800" y="1994150"/>
              <a:ext cx="7422825" cy="3149350"/>
            </a:xfrm>
            <a:custGeom>
              <a:avLst/>
              <a:gdLst/>
              <a:ahLst/>
              <a:cxnLst/>
              <a:rect l="l" t="t" r="r" b="b"/>
              <a:pathLst>
                <a:path w="296913" h="125974" extrusionOk="0">
                  <a:moveTo>
                    <a:pt x="139947" y="0"/>
                  </a:moveTo>
                  <a:cubicBezTo>
                    <a:pt x="134397" y="0"/>
                    <a:pt x="128720" y="1701"/>
                    <a:pt x="123822" y="4420"/>
                  </a:cubicBezTo>
                  <a:cubicBezTo>
                    <a:pt x="115650" y="8923"/>
                    <a:pt x="109179" y="15861"/>
                    <a:pt x="102641" y="22499"/>
                  </a:cubicBezTo>
                  <a:cubicBezTo>
                    <a:pt x="96703" y="28570"/>
                    <a:pt x="90665" y="34574"/>
                    <a:pt x="84494" y="40412"/>
                  </a:cubicBezTo>
                  <a:cubicBezTo>
                    <a:pt x="83651" y="41255"/>
                    <a:pt x="82571" y="42146"/>
                    <a:pt x="81434" y="42146"/>
                  </a:cubicBezTo>
                  <a:cubicBezTo>
                    <a:pt x="81221" y="42146"/>
                    <a:pt x="81007" y="42115"/>
                    <a:pt x="80792" y="42047"/>
                  </a:cubicBezTo>
                  <a:cubicBezTo>
                    <a:pt x="80058" y="41846"/>
                    <a:pt x="79557" y="41313"/>
                    <a:pt x="79024" y="40812"/>
                  </a:cubicBezTo>
                  <a:cubicBezTo>
                    <a:pt x="77168" y="39164"/>
                    <a:pt x="74743" y="38436"/>
                    <a:pt x="72248" y="38436"/>
                  </a:cubicBezTo>
                  <a:cubicBezTo>
                    <a:pt x="69944" y="38436"/>
                    <a:pt x="67581" y="39056"/>
                    <a:pt x="65547" y="40145"/>
                  </a:cubicBezTo>
                  <a:cubicBezTo>
                    <a:pt x="61311" y="42380"/>
                    <a:pt x="58209" y="46216"/>
                    <a:pt x="55207" y="49919"/>
                  </a:cubicBezTo>
                  <a:cubicBezTo>
                    <a:pt x="42798" y="65497"/>
                    <a:pt x="30322" y="81008"/>
                    <a:pt x="17847" y="96519"/>
                  </a:cubicBezTo>
                  <a:cubicBezTo>
                    <a:pt x="13904" y="101448"/>
                    <a:pt x="8463" y="112083"/>
                    <a:pt x="3672" y="112083"/>
                  </a:cubicBezTo>
                  <a:cubicBezTo>
                    <a:pt x="2789" y="112083"/>
                    <a:pt x="1927" y="111722"/>
                    <a:pt x="1101" y="110896"/>
                  </a:cubicBezTo>
                  <a:cubicBezTo>
                    <a:pt x="1101" y="110895"/>
                    <a:pt x="1100" y="110895"/>
                    <a:pt x="1100" y="110895"/>
                  </a:cubicBezTo>
                  <a:cubicBezTo>
                    <a:pt x="959" y="110895"/>
                    <a:pt x="1" y="125440"/>
                    <a:pt x="1" y="125440"/>
                  </a:cubicBezTo>
                  <a:lnTo>
                    <a:pt x="259619" y="125440"/>
                  </a:lnTo>
                  <a:lnTo>
                    <a:pt x="296913" y="125973"/>
                  </a:lnTo>
                  <a:cubicBezTo>
                    <a:pt x="282136" y="111530"/>
                    <a:pt x="236470" y="63462"/>
                    <a:pt x="225128" y="46149"/>
                  </a:cubicBezTo>
                  <a:cubicBezTo>
                    <a:pt x="220123" y="38502"/>
                    <a:pt x="212830" y="30507"/>
                    <a:pt x="204003" y="30507"/>
                  </a:cubicBezTo>
                  <a:cubicBezTo>
                    <a:pt x="203359" y="30507"/>
                    <a:pt x="202706" y="30550"/>
                    <a:pt x="202045" y="30638"/>
                  </a:cubicBezTo>
                  <a:cubicBezTo>
                    <a:pt x="196923" y="31305"/>
                    <a:pt x="192215" y="34752"/>
                    <a:pt x="187219" y="34752"/>
                  </a:cubicBezTo>
                  <a:cubicBezTo>
                    <a:pt x="186716" y="34752"/>
                    <a:pt x="186210" y="34718"/>
                    <a:pt x="185700" y="34641"/>
                  </a:cubicBezTo>
                  <a:cubicBezTo>
                    <a:pt x="181230" y="34007"/>
                    <a:pt x="177794" y="30371"/>
                    <a:pt x="174826" y="26969"/>
                  </a:cubicBezTo>
                  <a:cubicBezTo>
                    <a:pt x="170689" y="22299"/>
                    <a:pt x="166553" y="17596"/>
                    <a:pt x="162417" y="12926"/>
                  </a:cubicBezTo>
                  <a:cubicBezTo>
                    <a:pt x="158914" y="8956"/>
                    <a:pt x="155345" y="4887"/>
                    <a:pt x="150642" y="2485"/>
                  </a:cubicBezTo>
                  <a:cubicBezTo>
                    <a:pt x="147313" y="761"/>
                    <a:pt x="143658" y="0"/>
                    <a:pt x="139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043575" y="3116175"/>
              <a:ext cx="1514450" cy="696375"/>
            </a:xfrm>
            <a:custGeom>
              <a:avLst/>
              <a:gdLst/>
              <a:ahLst/>
              <a:cxnLst/>
              <a:rect l="l" t="t" r="r" b="b"/>
              <a:pathLst>
                <a:path w="60578" h="27855" extrusionOk="0">
                  <a:moveTo>
                    <a:pt x="701" y="27854"/>
                  </a:moveTo>
                  <a:cubicBezTo>
                    <a:pt x="1" y="25286"/>
                    <a:pt x="601" y="22417"/>
                    <a:pt x="2269" y="20349"/>
                  </a:cubicBezTo>
                  <a:cubicBezTo>
                    <a:pt x="3937" y="18314"/>
                    <a:pt x="6705" y="17113"/>
                    <a:pt x="9307" y="17313"/>
                  </a:cubicBezTo>
                  <a:cubicBezTo>
                    <a:pt x="10708" y="17380"/>
                    <a:pt x="11976" y="17847"/>
                    <a:pt x="13277" y="18281"/>
                  </a:cubicBezTo>
                  <a:cubicBezTo>
                    <a:pt x="14845" y="18781"/>
                    <a:pt x="14744" y="19115"/>
                    <a:pt x="16379" y="19014"/>
                  </a:cubicBezTo>
                  <a:cubicBezTo>
                    <a:pt x="19748" y="18814"/>
                    <a:pt x="22550" y="16313"/>
                    <a:pt x="24551" y="13611"/>
                  </a:cubicBezTo>
                  <a:cubicBezTo>
                    <a:pt x="26553" y="10909"/>
                    <a:pt x="28087" y="7806"/>
                    <a:pt x="30456" y="5438"/>
                  </a:cubicBezTo>
                  <a:cubicBezTo>
                    <a:pt x="35292" y="568"/>
                    <a:pt x="43065" y="1"/>
                    <a:pt x="49269" y="2102"/>
                  </a:cubicBezTo>
                  <a:cubicBezTo>
                    <a:pt x="55540" y="4171"/>
                    <a:pt x="60244" y="10342"/>
                    <a:pt x="60577" y="16946"/>
                  </a:cubicBezTo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414800" y="4533875"/>
              <a:ext cx="1156675" cy="390300"/>
            </a:xfrm>
            <a:custGeom>
              <a:avLst/>
              <a:gdLst/>
              <a:ahLst/>
              <a:cxnLst/>
              <a:rect l="l" t="t" r="r" b="b"/>
              <a:pathLst>
                <a:path w="46267" h="15612" extrusionOk="0">
                  <a:moveTo>
                    <a:pt x="46267" y="15611"/>
                  </a:moveTo>
                  <a:cubicBezTo>
                    <a:pt x="44265" y="9640"/>
                    <a:pt x="40529" y="3403"/>
                    <a:pt x="34358" y="2135"/>
                  </a:cubicBezTo>
                  <a:cubicBezTo>
                    <a:pt x="31389" y="1501"/>
                    <a:pt x="28254" y="2235"/>
                    <a:pt x="25452" y="3469"/>
                  </a:cubicBezTo>
                  <a:cubicBezTo>
                    <a:pt x="23517" y="4370"/>
                    <a:pt x="21449" y="5604"/>
                    <a:pt x="19347" y="5271"/>
                  </a:cubicBezTo>
                  <a:cubicBezTo>
                    <a:pt x="16912" y="4904"/>
                    <a:pt x="15245" y="2669"/>
                    <a:pt x="13076" y="1468"/>
                  </a:cubicBezTo>
                  <a:cubicBezTo>
                    <a:pt x="10508" y="0"/>
                    <a:pt x="7072" y="100"/>
                    <a:pt x="4570" y="1768"/>
                  </a:cubicBezTo>
                  <a:cubicBezTo>
                    <a:pt x="2068" y="3403"/>
                    <a:pt x="667" y="6505"/>
                    <a:pt x="1001" y="9474"/>
                  </a:cubicBezTo>
                  <a:cubicBezTo>
                    <a:pt x="1268" y="12109"/>
                    <a:pt x="0" y="13076"/>
                    <a:pt x="667" y="15611"/>
                  </a:cubicBezTo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 flipH="1">
            <a:off x="6896150" y="0"/>
            <a:ext cx="2247846" cy="1187308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4" y="0"/>
            <a:ext cx="4216304" cy="1890381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40650" y="1079028"/>
            <a:ext cx="4446900" cy="18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3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40651" y="2884238"/>
            <a:ext cx="4446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34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3767987" y="2543273"/>
            <a:ext cx="5624063" cy="2751903"/>
            <a:chOff x="3701097" y="2564373"/>
            <a:chExt cx="5442818" cy="2663218"/>
          </a:xfrm>
        </p:grpSpPr>
        <p:sp>
          <p:nvSpPr>
            <p:cNvPr id="19" name="Google Shape;19;p3"/>
            <p:cNvSpPr/>
            <p:nvPr/>
          </p:nvSpPr>
          <p:spPr>
            <a:xfrm>
              <a:off x="3701097" y="2564373"/>
              <a:ext cx="5442818" cy="2663218"/>
            </a:xfrm>
            <a:custGeom>
              <a:avLst/>
              <a:gdLst/>
              <a:ahLst/>
              <a:cxnLst/>
              <a:rect l="l" t="t" r="r" b="b"/>
              <a:pathLst>
                <a:path w="155687" h="76179" extrusionOk="0">
                  <a:moveTo>
                    <a:pt x="112929" y="0"/>
                  </a:moveTo>
                  <a:cubicBezTo>
                    <a:pt x="68480" y="0"/>
                    <a:pt x="41200" y="4681"/>
                    <a:pt x="27812" y="11041"/>
                  </a:cubicBezTo>
                  <a:cubicBezTo>
                    <a:pt x="11915" y="18610"/>
                    <a:pt x="15897" y="28154"/>
                    <a:pt x="23040" y="32896"/>
                  </a:cubicBezTo>
                  <a:cubicBezTo>
                    <a:pt x="30183" y="37637"/>
                    <a:pt x="22219" y="45631"/>
                    <a:pt x="11915" y="55936"/>
                  </a:cubicBezTo>
                  <a:cubicBezTo>
                    <a:pt x="0" y="67820"/>
                    <a:pt x="15502" y="76179"/>
                    <a:pt x="15502" y="76179"/>
                  </a:cubicBezTo>
                  <a:lnTo>
                    <a:pt x="155687" y="74234"/>
                  </a:lnTo>
                  <a:lnTo>
                    <a:pt x="153711" y="1132"/>
                  </a:lnTo>
                  <a:cubicBezTo>
                    <a:pt x="138764" y="357"/>
                    <a:pt x="125193" y="0"/>
                    <a:pt x="11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722241" y="4578650"/>
              <a:ext cx="154348" cy="58768"/>
            </a:xfrm>
            <a:custGeom>
              <a:avLst/>
              <a:gdLst/>
              <a:ahLst/>
              <a:cxnLst/>
              <a:rect l="l" t="t" r="r" b="b"/>
              <a:pathLst>
                <a:path w="4415" h="1681" extrusionOk="0">
                  <a:moveTo>
                    <a:pt x="2270" y="1"/>
                  </a:moveTo>
                  <a:cubicBezTo>
                    <a:pt x="2159" y="1"/>
                    <a:pt x="2059" y="13"/>
                    <a:pt x="1976" y="39"/>
                  </a:cubicBezTo>
                  <a:cubicBezTo>
                    <a:pt x="1976" y="39"/>
                    <a:pt x="1" y="404"/>
                    <a:pt x="578" y="1194"/>
                  </a:cubicBezTo>
                  <a:cubicBezTo>
                    <a:pt x="821" y="1539"/>
                    <a:pt x="1558" y="1680"/>
                    <a:pt x="2310" y="1680"/>
                  </a:cubicBezTo>
                  <a:cubicBezTo>
                    <a:pt x="3348" y="1680"/>
                    <a:pt x="4415" y="1412"/>
                    <a:pt x="4256" y="1042"/>
                  </a:cubicBezTo>
                  <a:cubicBezTo>
                    <a:pt x="3996" y="443"/>
                    <a:pt x="2932" y="1"/>
                    <a:pt x="2270" y="1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866768" y="4437970"/>
              <a:ext cx="402669" cy="152181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857112" y="3285468"/>
              <a:ext cx="156026" cy="59782"/>
            </a:xfrm>
            <a:custGeom>
              <a:avLst/>
              <a:gdLst/>
              <a:ahLst/>
              <a:cxnLst/>
              <a:rect l="l" t="t" r="r" b="b"/>
              <a:pathLst>
                <a:path w="4463" h="1710" extrusionOk="0">
                  <a:moveTo>
                    <a:pt x="2288" y="1"/>
                  </a:moveTo>
                  <a:cubicBezTo>
                    <a:pt x="2182" y="1"/>
                    <a:pt x="2086" y="13"/>
                    <a:pt x="2007" y="38"/>
                  </a:cubicBezTo>
                  <a:cubicBezTo>
                    <a:pt x="2007" y="38"/>
                    <a:pt x="1" y="372"/>
                    <a:pt x="578" y="1223"/>
                  </a:cubicBezTo>
                  <a:cubicBezTo>
                    <a:pt x="808" y="1568"/>
                    <a:pt x="1554" y="1709"/>
                    <a:pt x="2318" y="1709"/>
                  </a:cubicBezTo>
                  <a:cubicBezTo>
                    <a:pt x="3372" y="1709"/>
                    <a:pt x="4463" y="1441"/>
                    <a:pt x="4286" y="1071"/>
                  </a:cubicBezTo>
                  <a:cubicBezTo>
                    <a:pt x="4050" y="468"/>
                    <a:pt x="2955" y="1"/>
                    <a:pt x="2288" y="1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719115" y="2961700"/>
              <a:ext cx="154313" cy="58069"/>
            </a:xfrm>
            <a:custGeom>
              <a:avLst/>
              <a:gdLst/>
              <a:ahLst/>
              <a:cxnLst/>
              <a:rect l="l" t="t" r="r" b="b"/>
              <a:pathLst>
                <a:path w="4414" h="1661" extrusionOk="0">
                  <a:moveTo>
                    <a:pt x="2227" y="0"/>
                  </a:moveTo>
                  <a:cubicBezTo>
                    <a:pt x="2133" y="0"/>
                    <a:pt x="2048" y="9"/>
                    <a:pt x="1976" y="28"/>
                  </a:cubicBezTo>
                  <a:cubicBezTo>
                    <a:pt x="1976" y="28"/>
                    <a:pt x="0" y="362"/>
                    <a:pt x="578" y="1153"/>
                  </a:cubicBezTo>
                  <a:cubicBezTo>
                    <a:pt x="822" y="1513"/>
                    <a:pt x="1568" y="1661"/>
                    <a:pt x="2325" y="1661"/>
                  </a:cubicBezTo>
                  <a:cubicBezTo>
                    <a:pt x="3358" y="1661"/>
                    <a:pt x="4413" y="1386"/>
                    <a:pt x="4256" y="1001"/>
                  </a:cubicBezTo>
                  <a:cubicBezTo>
                    <a:pt x="3990" y="442"/>
                    <a:pt x="2886" y="0"/>
                    <a:pt x="2227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467033" y="3894008"/>
              <a:ext cx="402669" cy="152181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266684" y="3479044"/>
              <a:ext cx="154313" cy="58069"/>
            </a:xfrm>
            <a:custGeom>
              <a:avLst/>
              <a:gdLst/>
              <a:ahLst/>
              <a:cxnLst/>
              <a:rect l="l" t="t" r="r" b="b"/>
              <a:pathLst>
                <a:path w="4414" h="1661" extrusionOk="0">
                  <a:moveTo>
                    <a:pt x="2227" y="0"/>
                  </a:moveTo>
                  <a:cubicBezTo>
                    <a:pt x="2133" y="0"/>
                    <a:pt x="2048" y="9"/>
                    <a:pt x="1976" y="28"/>
                  </a:cubicBezTo>
                  <a:cubicBezTo>
                    <a:pt x="1976" y="28"/>
                    <a:pt x="0" y="362"/>
                    <a:pt x="578" y="1153"/>
                  </a:cubicBezTo>
                  <a:cubicBezTo>
                    <a:pt x="822" y="1513"/>
                    <a:pt x="1568" y="1661"/>
                    <a:pt x="2325" y="1661"/>
                  </a:cubicBezTo>
                  <a:cubicBezTo>
                    <a:pt x="3358" y="1661"/>
                    <a:pt x="4413" y="1386"/>
                    <a:pt x="4256" y="1001"/>
                  </a:cubicBezTo>
                  <a:cubicBezTo>
                    <a:pt x="3990" y="442"/>
                    <a:pt x="2886" y="0"/>
                    <a:pt x="2227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207424" y="2798204"/>
              <a:ext cx="156026" cy="59782"/>
            </a:xfrm>
            <a:custGeom>
              <a:avLst/>
              <a:gdLst/>
              <a:ahLst/>
              <a:cxnLst/>
              <a:rect l="l" t="t" r="r" b="b"/>
              <a:pathLst>
                <a:path w="4463" h="1710" extrusionOk="0">
                  <a:moveTo>
                    <a:pt x="2288" y="1"/>
                  </a:moveTo>
                  <a:cubicBezTo>
                    <a:pt x="2182" y="1"/>
                    <a:pt x="2086" y="13"/>
                    <a:pt x="2007" y="38"/>
                  </a:cubicBezTo>
                  <a:cubicBezTo>
                    <a:pt x="2007" y="38"/>
                    <a:pt x="1" y="372"/>
                    <a:pt x="578" y="1223"/>
                  </a:cubicBezTo>
                  <a:cubicBezTo>
                    <a:pt x="808" y="1568"/>
                    <a:pt x="1554" y="1709"/>
                    <a:pt x="2318" y="1709"/>
                  </a:cubicBezTo>
                  <a:cubicBezTo>
                    <a:pt x="3372" y="1709"/>
                    <a:pt x="4463" y="1441"/>
                    <a:pt x="4286" y="1071"/>
                  </a:cubicBezTo>
                  <a:cubicBezTo>
                    <a:pt x="4050" y="468"/>
                    <a:pt x="2955" y="1"/>
                    <a:pt x="2288" y="1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588010" y="4666047"/>
              <a:ext cx="156026" cy="59782"/>
            </a:xfrm>
            <a:custGeom>
              <a:avLst/>
              <a:gdLst/>
              <a:ahLst/>
              <a:cxnLst/>
              <a:rect l="l" t="t" r="r" b="b"/>
              <a:pathLst>
                <a:path w="4463" h="1710" extrusionOk="0">
                  <a:moveTo>
                    <a:pt x="2288" y="1"/>
                  </a:moveTo>
                  <a:cubicBezTo>
                    <a:pt x="2182" y="1"/>
                    <a:pt x="2086" y="13"/>
                    <a:pt x="2007" y="38"/>
                  </a:cubicBezTo>
                  <a:cubicBezTo>
                    <a:pt x="2007" y="38"/>
                    <a:pt x="1" y="372"/>
                    <a:pt x="578" y="1223"/>
                  </a:cubicBezTo>
                  <a:cubicBezTo>
                    <a:pt x="808" y="1568"/>
                    <a:pt x="1554" y="1709"/>
                    <a:pt x="2318" y="1709"/>
                  </a:cubicBezTo>
                  <a:cubicBezTo>
                    <a:pt x="3372" y="1709"/>
                    <a:pt x="4463" y="1441"/>
                    <a:pt x="4286" y="1071"/>
                  </a:cubicBezTo>
                  <a:cubicBezTo>
                    <a:pt x="4050" y="468"/>
                    <a:pt x="2955" y="1"/>
                    <a:pt x="2288" y="1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" name="Google Shape;28;p3"/>
          <p:cNvSpPr/>
          <p:nvPr/>
        </p:nvSpPr>
        <p:spPr>
          <a:xfrm>
            <a:off x="5143499" y="0"/>
            <a:ext cx="4000496" cy="1793623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6832324" y="813572"/>
            <a:ext cx="226315" cy="2618183"/>
          </a:xfrm>
          <a:custGeom>
            <a:avLst/>
            <a:gdLst/>
            <a:ahLst/>
            <a:cxnLst/>
            <a:rect l="l" t="t" r="r" b="b"/>
            <a:pathLst>
              <a:path w="13983" h="161766" extrusionOk="0">
                <a:moveTo>
                  <a:pt x="8846" y="0"/>
                </a:moveTo>
                <a:cubicBezTo>
                  <a:pt x="8846" y="0"/>
                  <a:pt x="8329" y="11064"/>
                  <a:pt x="8056" y="14833"/>
                </a:cubicBezTo>
                <a:cubicBezTo>
                  <a:pt x="7782" y="18602"/>
                  <a:pt x="8056" y="49059"/>
                  <a:pt x="8056" y="49059"/>
                </a:cubicBezTo>
                <a:lnTo>
                  <a:pt x="5107" y="45047"/>
                </a:lnTo>
                <a:lnTo>
                  <a:pt x="1338" y="36414"/>
                </a:lnTo>
                <a:lnTo>
                  <a:pt x="1" y="36414"/>
                </a:lnTo>
                <a:cubicBezTo>
                  <a:pt x="1" y="36414"/>
                  <a:pt x="3770" y="45290"/>
                  <a:pt x="4287" y="46931"/>
                </a:cubicBezTo>
                <a:cubicBezTo>
                  <a:pt x="4834" y="48542"/>
                  <a:pt x="8056" y="53405"/>
                  <a:pt x="8056" y="53405"/>
                </a:cubicBezTo>
                <a:cubicBezTo>
                  <a:pt x="8056" y="53405"/>
                  <a:pt x="7782" y="85503"/>
                  <a:pt x="7265" y="95442"/>
                </a:cubicBezTo>
                <a:cubicBezTo>
                  <a:pt x="6718" y="105412"/>
                  <a:pt x="7265" y="161766"/>
                  <a:pt x="7265" y="161766"/>
                </a:cubicBezTo>
                <a:lnTo>
                  <a:pt x="7265" y="161705"/>
                </a:lnTo>
                <a:lnTo>
                  <a:pt x="13192" y="161705"/>
                </a:lnTo>
                <a:lnTo>
                  <a:pt x="13192" y="142829"/>
                </a:lnTo>
                <a:lnTo>
                  <a:pt x="13983" y="101339"/>
                </a:lnTo>
                <a:lnTo>
                  <a:pt x="12341" y="51764"/>
                </a:lnTo>
                <a:lnTo>
                  <a:pt x="11825" y="22128"/>
                </a:lnTo>
                <a:lnTo>
                  <a:pt x="112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066800" y="120856"/>
            <a:ext cx="1354150" cy="3310739"/>
            <a:chOff x="513475" y="670700"/>
            <a:chExt cx="1718465" cy="4201446"/>
          </a:xfrm>
        </p:grpSpPr>
        <p:sp>
          <p:nvSpPr>
            <p:cNvPr id="31" name="Google Shape;31;p3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7" name="Google Shape;67;p3"/>
          <p:cNvGrpSpPr/>
          <p:nvPr/>
        </p:nvGrpSpPr>
        <p:grpSpPr>
          <a:xfrm flipH="1">
            <a:off x="1553539" y="3840070"/>
            <a:ext cx="3883271" cy="1366318"/>
            <a:chOff x="-799693" y="3652722"/>
            <a:chExt cx="1645175" cy="578850"/>
          </a:xfrm>
        </p:grpSpPr>
        <p:sp>
          <p:nvSpPr>
            <p:cNvPr id="68" name="Google Shape;68;p3"/>
            <p:cNvSpPr/>
            <p:nvPr/>
          </p:nvSpPr>
          <p:spPr>
            <a:xfrm>
              <a:off x="-799693" y="3652722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257" y="3868272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8579274" y="1334822"/>
            <a:ext cx="226315" cy="2618183"/>
          </a:xfrm>
          <a:custGeom>
            <a:avLst/>
            <a:gdLst/>
            <a:ahLst/>
            <a:cxnLst/>
            <a:rect l="l" t="t" r="r" b="b"/>
            <a:pathLst>
              <a:path w="13983" h="161766" extrusionOk="0">
                <a:moveTo>
                  <a:pt x="8846" y="0"/>
                </a:moveTo>
                <a:cubicBezTo>
                  <a:pt x="8846" y="0"/>
                  <a:pt x="8329" y="11064"/>
                  <a:pt x="8056" y="14833"/>
                </a:cubicBezTo>
                <a:cubicBezTo>
                  <a:pt x="7782" y="18602"/>
                  <a:pt x="8056" y="49059"/>
                  <a:pt x="8056" y="49059"/>
                </a:cubicBezTo>
                <a:lnTo>
                  <a:pt x="5107" y="45047"/>
                </a:lnTo>
                <a:lnTo>
                  <a:pt x="1338" y="36414"/>
                </a:lnTo>
                <a:lnTo>
                  <a:pt x="1" y="36414"/>
                </a:lnTo>
                <a:cubicBezTo>
                  <a:pt x="1" y="36414"/>
                  <a:pt x="3770" y="45290"/>
                  <a:pt x="4287" y="46931"/>
                </a:cubicBezTo>
                <a:cubicBezTo>
                  <a:pt x="4834" y="48542"/>
                  <a:pt x="8056" y="53405"/>
                  <a:pt x="8056" y="53405"/>
                </a:cubicBezTo>
                <a:cubicBezTo>
                  <a:pt x="8056" y="53405"/>
                  <a:pt x="7782" y="85503"/>
                  <a:pt x="7265" y="95442"/>
                </a:cubicBezTo>
                <a:cubicBezTo>
                  <a:pt x="6718" y="105412"/>
                  <a:pt x="7265" y="161766"/>
                  <a:pt x="7265" y="161766"/>
                </a:cubicBezTo>
                <a:lnTo>
                  <a:pt x="7265" y="161705"/>
                </a:lnTo>
                <a:lnTo>
                  <a:pt x="13192" y="161705"/>
                </a:lnTo>
                <a:lnTo>
                  <a:pt x="13192" y="142829"/>
                </a:lnTo>
                <a:lnTo>
                  <a:pt x="13983" y="101339"/>
                </a:lnTo>
                <a:lnTo>
                  <a:pt x="12341" y="51764"/>
                </a:lnTo>
                <a:lnTo>
                  <a:pt x="11825" y="22128"/>
                </a:lnTo>
                <a:lnTo>
                  <a:pt x="112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713225" y="2305250"/>
            <a:ext cx="278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713225" y="3246950"/>
            <a:ext cx="2787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54750"/>
            <a:ext cx="2787000" cy="14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6610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/>
          <p:nvPr/>
        </p:nvSpPr>
        <p:spPr>
          <a:xfrm flipH="1">
            <a:off x="6490373" y="0"/>
            <a:ext cx="2653628" cy="1401641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25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 flipH="1">
            <a:off x="-132" y="0"/>
            <a:ext cx="4100354" cy="183839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85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body" idx="2"/>
          </p:nvPr>
        </p:nvSpPr>
        <p:spPr>
          <a:xfrm>
            <a:off x="4572125" y="1152475"/>
            <a:ext cx="385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68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/>
          <p:nvPr/>
        </p:nvSpPr>
        <p:spPr>
          <a:xfrm flipH="1">
            <a:off x="-39" y="0"/>
            <a:ext cx="3253214" cy="1458579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 flipH="1">
            <a:off x="3460623" y="4192270"/>
            <a:ext cx="2703516" cy="951224"/>
            <a:chOff x="1205200" y="3593850"/>
            <a:chExt cx="1645175" cy="578850"/>
          </a:xfrm>
        </p:grpSpPr>
        <p:sp>
          <p:nvSpPr>
            <p:cNvPr id="87" name="Google Shape;87;p6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717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>
            <a:spLocks noGrp="1"/>
          </p:cNvSpPr>
          <p:nvPr>
            <p:ph type="title"/>
          </p:nvPr>
        </p:nvSpPr>
        <p:spPr>
          <a:xfrm>
            <a:off x="713225" y="1371263"/>
            <a:ext cx="3542100" cy="11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1"/>
          </p:nvPr>
        </p:nvSpPr>
        <p:spPr>
          <a:xfrm>
            <a:off x="713225" y="2575450"/>
            <a:ext cx="3255900" cy="10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4571999" y="0"/>
            <a:ext cx="4571996" cy="2107854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 flipH="1">
            <a:off x="2957971" y="3396119"/>
            <a:ext cx="4966783" cy="1747548"/>
            <a:chOff x="1205200" y="3593850"/>
            <a:chExt cx="1645175" cy="578850"/>
          </a:xfrm>
        </p:grpSpPr>
        <p:sp>
          <p:nvSpPr>
            <p:cNvPr id="94" name="Google Shape;94;p7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201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0" y="2571748"/>
            <a:ext cx="5799532" cy="2571884"/>
          </a:xfrm>
          <a:custGeom>
            <a:avLst/>
            <a:gdLst/>
            <a:ahLst/>
            <a:cxnLst/>
            <a:rect l="l" t="t" r="r" b="b"/>
            <a:pathLst>
              <a:path w="205931" h="91323" extrusionOk="0">
                <a:moveTo>
                  <a:pt x="41090" y="1"/>
                </a:moveTo>
                <a:cubicBezTo>
                  <a:pt x="27926" y="1"/>
                  <a:pt x="14196" y="1939"/>
                  <a:pt x="0" y="6671"/>
                </a:cubicBezTo>
                <a:lnTo>
                  <a:pt x="0" y="91322"/>
                </a:lnTo>
                <a:lnTo>
                  <a:pt x="175535" y="91322"/>
                </a:lnTo>
                <a:cubicBezTo>
                  <a:pt x="165383" y="74422"/>
                  <a:pt x="137024" y="78982"/>
                  <a:pt x="142495" y="70319"/>
                </a:cubicBezTo>
                <a:cubicBezTo>
                  <a:pt x="148939" y="65061"/>
                  <a:pt x="205931" y="63906"/>
                  <a:pt x="198332" y="52203"/>
                </a:cubicBezTo>
                <a:cubicBezTo>
                  <a:pt x="198332" y="52203"/>
                  <a:pt x="198332" y="45425"/>
                  <a:pt x="162131" y="35698"/>
                </a:cubicBezTo>
                <a:cubicBezTo>
                  <a:pt x="136750" y="28890"/>
                  <a:pt x="101005" y="6245"/>
                  <a:pt x="58329" y="1078"/>
                </a:cubicBezTo>
                <a:cubicBezTo>
                  <a:pt x="52701" y="385"/>
                  <a:pt x="46952" y="1"/>
                  <a:pt x="41090" y="1"/>
                </a:cubicBezTo>
                <a:close/>
              </a:path>
            </a:pathLst>
          </a:custGeom>
          <a:solidFill>
            <a:srgbClr val="474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Google Shape;98;p8"/>
          <p:cNvSpPr/>
          <p:nvPr/>
        </p:nvSpPr>
        <p:spPr>
          <a:xfrm flipH="1">
            <a:off x="-1" y="0"/>
            <a:ext cx="3492955" cy="1610376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3631975" y="1108650"/>
            <a:ext cx="4798800" cy="29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152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0" y="1314237"/>
            <a:ext cx="9144064" cy="5505702"/>
          </a:xfrm>
          <a:custGeom>
            <a:avLst/>
            <a:gdLst/>
            <a:ahLst/>
            <a:cxnLst/>
            <a:rect l="l" t="t" r="r" b="b"/>
            <a:pathLst>
              <a:path w="208483" h="125529" extrusionOk="0">
                <a:moveTo>
                  <a:pt x="145147" y="0"/>
                </a:moveTo>
                <a:cubicBezTo>
                  <a:pt x="144899" y="0"/>
                  <a:pt x="144651" y="13"/>
                  <a:pt x="144403" y="39"/>
                </a:cubicBezTo>
                <a:cubicBezTo>
                  <a:pt x="140267" y="439"/>
                  <a:pt x="136798" y="4442"/>
                  <a:pt x="137065" y="8612"/>
                </a:cubicBezTo>
                <a:cubicBezTo>
                  <a:pt x="135665" y="6867"/>
                  <a:pt x="133439" y="5960"/>
                  <a:pt x="131229" y="5960"/>
                </a:cubicBezTo>
                <a:cubicBezTo>
                  <a:pt x="129593" y="5960"/>
                  <a:pt x="127967" y="6456"/>
                  <a:pt x="126690" y="7477"/>
                </a:cubicBezTo>
                <a:cubicBezTo>
                  <a:pt x="123655" y="9912"/>
                  <a:pt x="123121" y="14883"/>
                  <a:pt x="125590" y="17885"/>
                </a:cubicBezTo>
                <a:cubicBezTo>
                  <a:pt x="123348" y="16387"/>
                  <a:pt x="120703" y="15681"/>
                  <a:pt x="118039" y="15681"/>
                </a:cubicBezTo>
                <a:cubicBezTo>
                  <a:pt x="113169" y="15681"/>
                  <a:pt x="108239" y="18038"/>
                  <a:pt x="105609" y="22221"/>
                </a:cubicBezTo>
                <a:cubicBezTo>
                  <a:pt x="106343" y="20420"/>
                  <a:pt x="105542" y="18152"/>
                  <a:pt x="103874" y="17218"/>
                </a:cubicBezTo>
                <a:cubicBezTo>
                  <a:pt x="103266" y="16859"/>
                  <a:pt x="102578" y="16690"/>
                  <a:pt x="101891" y="16690"/>
                </a:cubicBezTo>
                <a:cubicBezTo>
                  <a:pt x="101109" y="16690"/>
                  <a:pt x="100328" y="16909"/>
                  <a:pt x="99671" y="17318"/>
                </a:cubicBezTo>
                <a:cubicBezTo>
                  <a:pt x="101439" y="15116"/>
                  <a:pt x="100939" y="11213"/>
                  <a:pt x="98570" y="9379"/>
                </a:cubicBezTo>
                <a:cubicBezTo>
                  <a:pt x="97353" y="8428"/>
                  <a:pt x="95857" y="8000"/>
                  <a:pt x="94328" y="8000"/>
                </a:cubicBezTo>
                <a:cubicBezTo>
                  <a:pt x="92423" y="8000"/>
                  <a:pt x="90466" y="8665"/>
                  <a:pt x="88930" y="9812"/>
                </a:cubicBezTo>
                <a:cubicBezTo>
                  <a:pt x="86195" y="11914"/>
                  <a:pt x="84594" y="15250"/>
                  <a:pt x="83760" y="18585"/>
                </a:cubicBezTo>
                <a:cubicBezTo>
                  <a:pt x="83237" y="14036"/>
                  <a:pt x="78862" y="10365"/>
                  <a:pt x="74341" y="10365"/>
                </a:cubicBezTo>
                <a:cubicBezTo>
                  <a:pt x="73956" y="10365"/>
                  <a:pt x="73570" y="10391"/>
                  <a:pt x="73186" y="10446"/>
                </a:cubicBezTo>
                <a:cubicBezTo>
                  <a:pt x="68249" y="11113"/>
                  <a:pt x="64479" y="16317"/>
                  <a:pt x="65247" y="21221"/>
                </a:cubicBezTo>
                <a:cubicBezTo>
                  <a:pt x="62508" y="19030"/>
                  <a:pt x="59055" y="17328"/>
                  <a:pt x="55639" y="17328"/>
                </a:cubicBezTo>
                <a:cubicBezTo>
                  <a:pt x="54686" y="17328"/>
                  <a:pt x="53735" y="17460"/>
                  <a:pt x="52804" y="17751"/>
                </a:cubicBezTo>
                <a:cubicBezTo>
                  <a:pt x="48501" y="19086"/>
                  <a:pt x="45666" y="24790"/>
                  <a:pt x="48468" y="28326"/>
                </a:cubicBezTo>
                <a:cubicBezTo>
                  <a:pt x="46431" y="26888"/>
                  <a:pt x="44025" y="26236"/>
                  <a:pt x="41583" y="26236"/>
                </a:cubicBezTo>
                <a:cubicBezTo>
                  <a:pt x="35468" y="26236"/>
                  <a:pt x="29131" y="30329"/>
                  <a:pt x="27820" y="36431"/>
                </a:cubicBezTo>
                <a:cubicBezTo>
                  <a:pt x="25761" y="32116"/>
                  <a:pt x="20966" y="29739"/>
                  <a:pt x="16257" y="29739"/>
                </a:cubicBezTo>
                <a:cubicBezTo>
                  <a:pt x="13030" y="29739"/>
                  <a:pt x="9843" y="30856"/>
                  <a:pt x="7605" y="33229"/>
                </a:cubicBezTo>
                <a:cubicBezTo>
                  <a:pt x="12876" y="26157"/>
                  <a:pt x="9373" y="12314"/>
                  <a:pt x="767" y="10079"/>
                </a:cubicBezTo>
                <a:cubicBezTo>
                  <a:pt x="500" y="10046"/>
                  <a:pt x="267" y="9946"/>
                  <a:pt x="0" y="9912"/>
                </a:cubicBezTo>
                <a:lnTo>
                  <a:pt x="0" y="125529"/>
                </a:lnTo>
                <a:lnTo>
                  <a:pt x="208482" y="125529"/>
                </a:lnTo>
                <a:lnTo>
                  <a:pt x="208482" y="22755"/>
                </a:lnTo>
                <a:cubicBezTo>
                  <a:pt x="207071" y="22369"/>
                  <a:pt x="205631" y="22163"/>
                  <a:pt x="204223" y="22163"/>
                </a:cubicBezTo>
                <a:cubicBezTo>
                  <a:pt x="201004" y="22163"/>
                  <a:pt x="197944" y="23241"/>
                  <a:pt x="195740" y="25724"/>
                </a:cubicBezTo>
                <a:cubicBezTo>
                  <a:pt x="197975" y="22822"/>
                  <a:pt x="197574" y="18152"/>
                  <a:pt x="194806" y="15717"/>
                </a:cubicBezTo>
                <a:cubicBezTo>
                  <a:pt x="193497" y="14535"/>
                  <a:pt x="191745" y="13958"/>
                  <a:pt x="189985" y="13958"/>
                </a:cubicBezTo>
                <a:cubicBezTo>
                  <a:pt x="188067" y="13958"/>
                  <a:pt x="186140" y="14644"/>
                  <a:pt x="184765" y="15983"/>
                </a:cubicBezTo>
                <a:cubicBezTo>
                  <a:pt x="187501" y="12481"/>
                  <a:pt x="186433" y="6643"/>
                  <a:pt x="182597" y="4342"/>
                </a:cubicBezTo>
                <a:cubicBezTo>
                  <a:pt x="181449" y="3657"/>
                  <a:pt x="180130" y="3337"/>
                  <a:pt x="178799" y="3337"/>
                </a:cubicBezTo>
                <a:cubicBezTo>
                  <a:pt x="175720" y="3337"/>
                  <a:pt x="172570" y="5047"/>
                  <a:pt x="171289" y="7911"/>
                </a:cubicBezTo>
                <a:cubicBezTo>
                  <a:pt x="172353" y="3946"/>
                  <a:pt x="168089" y="292"/>
                  <a:pt x="164038" y="292"/>
                </a:cubicBezTo>
                <a:cubicBezTo>
                  <a:pt x="163897" y="292"/>
                  <a:pt x="163757" y="297"/>
                  <a:pt x="163617" y="306"/>
                </a:cubicBezTo>
                <a:cubicBezTo>
                  <a:pt x="159414" y="606"/>
                  <a:pt x="155978" y="3708"/>
                  <a:pt x="153309" y="6944"/>
                </a:cubicBezTo>
                <a:cubicBezTo>
                  <a:pt x="152745" y="3118"/>
                  <a:pt x="149027" y="0"/>
                  <a:pt x="145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 flipH="1">
            <a:off x="2239339" y="3916270"/>
            <a:ext cx="3883271" cy="1366318"/>
            <a:chOff x="-799693" y="3652722"/>
            <a:chExt cx="1645175" cy="578850"/>
          </a:xfrm>
        </p:grpSpPr>
        <p:sp>
          <p:nvSpPr>
            <p:cNvPr id="103" name="Google Shape;103;p9"/>
            <p:cNvSpPr/>
            <p:nvPr/>
          </p:nvSpPr>
          <p:spPr>
            <a:xfrm>
              <a:off x="-799693" y="3652722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1257" y="3868272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941825" y="1245450"/>
            <a:ext cx="3638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1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941825" y="2662950"/>
            <a:ext cx="3638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286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 flipH="1">
            <a:off x="5877975" y="3628498"/>
            <a:ext cx="3266015" cy="1515014"/>
          </a:xfrm>
          <a:custGeom>
            <a:avLst/>
            <a:gdLst/>
            <a:ahLst/>
            <a:cxnLst/>
            <a:rect l="l" t="t" r="r" b="b"/>
            <a:pathLst>
              <a:path w="73102" h="33910" extrusionOk="0">
                <a:moveTo>
                  <a:pt x="25275" y="0"/>
                </a:moveTo>
                <a:cubicBezTo>
                  <a:pt x="24893" y="0"/>
                  <a:pt x="24492" y="16"/>
                  <a:pt x="24073" y="49"/>
                </a:cubicBezTo>
                <a:cubicBezTo>
                  <a:pt x="13860" y="869"/>
                  <a:pt x="10669" y="8073"/>
                  <a:pt x="9727" y="13514"/>
                </a:cubicBezTo>
                <a:cubicBezTo>
                  <a:pt x="9666" y="9745"/>
                  <a:pt x="8967" y="5429"/>
                  <a:pt x="6413" y="4274"/>
                </a:cubicBezTo>
                <a:cubicBezTo>
                  <a:pt x="6138" y="4150"/>
                  <a:pt x="5905" y="4092"/>
                  <a:pt x="5709" y="4092"/>
                </a:cubicBezTo>
                <a:cubicBezTo>
                  <a:pt x="3545" y="4092"/>
                  <a:pt x="5970" y="11195"/>
                  <a:pt x="7781" y="15794"/>
                </a:cubicBezTo>
                <a:cubicBezTo>
                  <a:pt x="6925" y="14563"/>
                  <a:pt x="5671" y="13524"/>
                  <a:pt x="3814" y="13524"/>
                </a:cubicBezTo>
                <a:cubicBezTo>
                  <a:pt x="3101" y="13524"/>
                  <a:pt x="2300" y="13677"/>
                  <a:pt x="1398" y="14031"/>
                </a:cubicBezTo>
                <a:cubicBezTo>
                  <a:pt x="881" y="14274"/>
                  <a:pt x="426" y="14487"/>
                  <a:pt x="0" y="14760"/>
                </a:cubicBezTo>
                <a:lnTo>
                  <a:pt x="0" y="33909"/>
                </a:lnTo>
                <a:lnTo>
                  <a:pt x="73102" y="33909"/>
                </a:lnTo>
                <a:cubicBezTo>
                  <a:pt x="73102" y="33909"/>
                  <a:pt x="68208" y="29046"/>
                  <a:pt x="62281" y="27253"/>
                </a:cubicBezTo>
                <a:cubicBezTo>
                  <a:pt x="60915" y="26868"/>
                  <a:pt x="59621" y="26719"/>
                  <a:pt x="58436" y="26719"/>
                </a:cubicBezTo>
                <a:cubicBezTo>
                  <a:pt x="54662" y="26719"/>
                  <a:pt x="51997" y="28230"/>
                  <a:pt x="51673" y="28438"/>
                </a:cubicBezTo>
                <a:lnTo>
                  <a:pt x="51673" y="28438"/>
                </a:lnTo>
                <a:cubicBezTo>
                  <a:pt x="52250" y="28013"/>
                  <a:pt x="60913" y="21538"/>
                  <a:pt x="56414" y="20778"/>
                </a:cubicBezTo>
                <a:cubicBezTo>
                  <a:pt x="56167" y="20735"/>
                  <a:pt x="55927" y="20714"/>
                  <a:pt x="55692" y="20714"/>
                </a:cubicBezTo>
                <a:cubicBezTo>
                  <a:pt x="51544" y="20714"/>
                  <a:pt x="49393" y="27222"/>
                  <a:pt x="49393" y="27222"/>
                </a:cubicBezTo>
                <a:cubicBezTo>
                  <a:pt x="49393" y="27222"/>
                  <a:pt x="46749" y="17678"/>
                  <a:pt x="40214" y="17496"/>
                </a:cubicBezTo>
                <a:cubicBezTo>
                  <a:pt x="40134" y="17494"/>
                  <a:pt x="40055" y="17493"/>
                  <a:pt x="39977" y="17493"/>
                </a:cubicBezTo>
                <a:cubicBezTo>
                  <a:pt x="33642" y="17493"/>
                  <a:pt x="28539" y="23456"/>
                  <a:pt x="28329" y="23696"/>
                </a:cubicBezTo>
                <a:cubicBezTo>
                  <a:pt x="28566" y="23252"/>
                  <a:pt x="39947" y="0"/>
                  <a:pt x="252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713225" y="848825"/>
            <a:ext cx="3266100" cy="23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Font typeface="Neucha"/>
              <a:buNone/>
              <a:defRPr sz="4000" b="1">
                <a:solidFill>
                  <a:schemeClr val="lt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14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0" y="1314237"/>
            <a:ext cx="9144064" cy="5505702"/>
          </a:xfrm>
          <a:custGeom>
            <a:avLst/>
            <a:gdLst/>
            <a:ahLst/>
            <a:cxnLst/>
            <a:rect l="l" t="t" r="r" b="b"/>
            <a:pathLst>
              <a:path w="208483" h="125529" extrusionOk="0">
                <a:moveTo>
                  <a:pt x="145147" y="0"/>
                </a:moveTo>
                <a:cubicBezTo>
                  <a:pt x="144899" y="0"/>
                  <a:pt x="144651" y="13"/>
                  <a:pt x="144403" y="39"/>
                </a:cubicBezTo>
                <a:cubicBezTo>
                  <a:pt x="140267" y="439"/>
                  <a:pt x="136798" y="4442"/>
                  <a:pt x="137065" y="8612"/>
                </a:cubicBezTo>
                <a:cubicBezTo>
                  <a:pt x="135665" y="6867"/>
                  <a:pt x="133439" y="5960"/>
                  <a:pt x="131229" y="5960"/>
                </a:cubicBezTo>
                <a:cubicBezTo>
                  <a:pt x="129593" y="5960"/>
                  <a:pt x="127967" y="6456"/>
                  <a:pt x="126690" y="7477"/>
                </a:cubicBezTo>
                <a:cubicBezTo>
                  <a:pt x="123655" y="9912"/>
                  <a:pt x="123121" y="14883"/>
                  <a:pt x="125590" y="17885"/>
                </a:cubicBezTo>
                <a:cubicBezTo>
                  <a:pt x="123348" y="16387"/>
                  <a:pt x="120703" y="15681"/>
                  <a:pt x="118039" y="15681"/>
                </a:cubicBezTo>
                <a:cubicBezTo>
                  <a:pt x="113169" y="15681"/>
                  <a:pt x="108239" y="18038"/>
                  <a:pt x="105609" y="22221"/>
                </a:cubicBezTo>
                <a:cubicBezTo>
                  <a:pt x="106343" y="20420"/>
                  <a:pt x="105542" y="18152"/>
                  <a:pt x="103874" y="17218"/>
                </a:cubicBezTo>
                <a:cubicBezTo>
                  <a:pt x="103266" y="16859"/>
                  <a:pt x="102578" y="16690"/>
                  <a:pt x="101891" y="16690"/>
                </a:cubicBezTo>
                <a:cubicBezTo>
                  <a:pt x="101109" y="16690"/>
                  <a:pt x="100328" y="16909"/>
                  <a:pt x="99671" y="17318"/>
                </a:cubicBezTo>
                <a:cubicBezTo>
                  <a:pt x="101439" y="15116"/>
                  <a:pt x="100939" y="11213"/>
                  <a:pt x="98570" y="9379"/>
                </a:cubicBezTo>
                <a:cubicBezTo>
                  <a:pt x="97353" y="8428"/>
                  <a:pt x="95857" y="8000"/>
                  <a:pt x="94328" y="8000"/>
                </a:cubicBezTo>
                <a:cubicBezTo>
                  <a:pt x="92423" y="8000"/>
                  <a:pt x="90466" y="8665"/>
                  <a:pt x="88930" y="9812"/>
                </a:cubicBezTo>
                <a:cubicBezTo>
                  <a:pt x="86195" y="11914"/>
                  <a:pt x="84594" y="15250"/>
                  <a:pt x="83760" y="18585"/>
                </a:cubicBezTo>
                <a:cubicBezTo>
                  <a:pt x="83237" y="14036"/>
                  <a:pt x="78862" y="10365"/>
                  <a:pt x="74341" y="10365"/>
                </a:cubicBezTo>
                <a:cubicBezTo>
                  <a:pt x="73956" y="10365"/>
                  <a:pt x="73570" y="10391"/>
                  <a:pt x="73186" y="10446"/>
                </a:cubicBezTo>
                <a:cubicBezTo>
                  <a:pt x="68249" y="11113"/>
                  <a:pt x="64479" y="16317"/>
                  <a:pt x="65247" y="21221"/>
                </a:cubicBezTo>
                <a:cubicBezTo>
                  <a:pt x="62508" y="19030"/>
                  <a:pt x="59055" y="17328"/>
                  <a:pt x="55639" y="17328"/>
                </a:cubicBezTo>
                <a:cubicBezTo>
                  <a:pt x="54686" y="17328"/>
                  <a:pt x="53735" y="17460"/>
                  <a:pt x="52804" y="17751"/>
                </a:cubicBezTo>
                <a:cubicBezTo>
                  <a:pt x="48501" y="19086"/>
                  <a:pt x="45666" y="24790"/>
                  <a:pt x="48468" y="28326"/>
                </a:cubicBezTo>
                <a:cubicBezTo>
                  <a:pt x="46431" y="26888"/>
                  <a:pt x="44025" y="26236"/>
                  <a:pt x="41583" y="26236"/>
                </a:cubicBezTo>
                <a:cubicBezTo>
                  <a:pt x="35468" y="26236"/>
                  <a:pt x="29131" y="30329"/>
                  <a:pt x="27820" y="36431"/>
                </a:cubicBezTo>
                <a:cubicBezTo>
                  <a:pt x="25761" y="32116"/>
                  <a:pt x="20966" y="29739"/>
                  <a:pt x="16257" y="29739"/>
                </a:cubicBezTo>
                <a:cubicBezTo>
                  <a:pt x="13030" y="29739"/>
                  <a:pt x="9843" y="30856"/>
                  <a:pt x="7605" y="33229"/>
                </a:cubicBezTo>
                <a:cubicBezTo>
                  <a:pt x="12876" y="26157"/>
                  <a:pt x="9373" y="12314"/>
                  <a:pt x="767" y="10079"/>
                </a:cubicBezTo>
                <a:cubicBezTo>
                  <a:pt x="500" y="10046"/>
                  <a:pt x="267" y="9946"/>
                  <a:pt x="0" y="9912"/>
                </a:cubicBezTo>
                <a:lnTo>
                  <a:pt x="0" y="125529"/>
                </a:lnTo>
                <a:lnTo>
                  <a:pt x="208482" y="125529"/>
                </a:lnTo>
                <a:lnTo>
                  <a:pt x="208482" y="22755"/>
                </a:lnTo>
                <a:cubicBezTo>
                  <a:pt x="207071" y="22369"/>
                  <a:pt x="205631" y="22163"/>
                  <a:pt x="204223" y="22163"/>
                </a:cubicBezTo>
                <a:cubicBezTo>
                  <a:pt x="201004" y="22163"/>
                  <a:pt x="197944" y="23241"/>
                  <a:pt x="195740" y="25724"/>
                </a:cubicBezTo>
                <a:cubicBezTo>
                  <a:pt x="197975" y="22822"/>
                  <a:pt x="197574" y="18152"/>
                  <a:pt x="194806" y="15717"/>
                </a:cubicBezTo>
                <a:cubicBezTo>
                  <a:pt x="193497" y="14535"/>
                  <a:pt x="191745" y="13958"/>
                  <a:pt x="189985" y="13958"/>
                </a:cubicBezTo>
                <a:cubicBezTo>
                  <a:pt x="188067" y="13958"/>
                  <a:pt x="186140" y="14644"/>
                  <a:pt x="184765" y="15983"/>
                </a:cubicBezTo>
                <a:cubicBezTo>
                  <a:pt x="187501" y="12481"/>
                  <a:pt x="186433" y="6643"/>
                  <a:pt x="182597" y="4342"/>
                </a:cubicBezTo>
                <a:cubicBezTo>
                  <a:pt x="181449" y="3657"/>
                  <a:pt x="180130" y="3337"/>
                  <a:pt x="178799" y="3337"/>
                </a:cubicBezTo>
                <a:cubicBezTo>
                  <a:pt x="175720" y="3337"/>
                  <a:pt x="172570" y="5047"/>
                  <a:pt x="171289" y="7911"/>
                </a:cubicBezTo>
                <a:cubicBezTo>
                  <a:pt x="172353" y="3946"/>
                  <a:pt x="168089" y="292"/>
                  <a:pt x="164038" y="292"/>
                </a:cubicBezTo>
                <a:cubicBezTo>
                  <a:pt x="163897" y="292"/>
                  <a:pt x="163757" y="297"/>
                  <a:pt x="163617" y="306"/>
                </a:cubicBezTo>
                <a:cubicBezTo>
                  <a:pt x="159414" y="606"/>
                  <a:pt x="155978" y="3708"/>
                  <a:pt x="153309" y="6944"/>
                </a:cubicBezTo>
                <a:cubicBezTo>
                  <a:pt x="152745" y="3118"/>
                  <a:pt x="149027" y="0"/>
                  <a:pt x="1451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 flipH="1">
            <a:off x="2239339" y="3916270"/>
            <a:ext cx="3883271" cy="1366318"/>
            <a:chOff x="-799693" y="3652722"/>
            <a:chExt cx="1645175" cy="578850"/>
          </a:xfrm>
        </p:grpSpPr>
        <p:sp>
          <p:nvSpPr>
            <p:cNvPr id="103" name="Google Shape;103;p9"/>
            <p:cNvSpPr/>
            <p:nvPr/>
          </p:nvSpPr>
          <p:spPr>
            <a:xfrm>
              <a:off x="-799693" y="3652722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1257" y="3868272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941825" y="1245450"/>
            <a:ext cx="3638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1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941825" y="2662950"/>
            <a:ext cx="3638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1"/>
          <p:cNvGrpSpPr/>
          <p:nvPr/>
        </p:nvGrpSpPr>
        <p:grpSpPr>
          <a:xfrm>
            <a:off x="3284748" y="2571748"/>
            <a:ext cx="5859252" cy="2598368"/>
            <a:chOff x="3284748" y="2571748"/>
            <a:chExt cx="5859252" cy="2598368"/>
          </a:xfrm>
        </p:grpSpPr>
        <p:sp>
          <p:nvSpPr>
            <p:cNvPr id="112" name="Google Shape;112;p11"/>
            <p:cNvSpPr/>
            <p:nvPr/>
          </p:nvSpPr>
          <p:spPr>
            <a:xfrm flipH="1">
              <a:off x="3284748" y="2571748"/>
              <a:ext cx="5859252" cy="2598368"/>
            </a:xfrm>
            <a:custGeom>
              <a:avLst/>
              <a:gdLst/>
              <a:ahLst/>
              <a:cxnLst/>
              <a:rect l="l" t="t" r="r" b="b"/>
              <a:pathLst>
                <a:path w="205931" h="91323" extrusionOk="0">
                  <a:moveTo>
                    <a:pt x="41090" y="1"/>
                  </a:moveTo>
                  <a:cubicBezTo>
                    <a:pt x="27926" y="1"/>
                    <a:pt x="14196" y="1939"/>
                    <a:pt x="0" y="6671"/>
                  </a:cubicBezTo>
                  <a:lnTo>
                    <a:pt x="0" y="91322"/>
                  </a:lnTo>
                  <a:lnTo>
                    <a:pt x="175535" y="91322"/>
                  </a:lnTo>
                  <a:cubicBezTo>
                    <a:pt x="165383" y="74422"/>
                    <a:pt x="137024" y="78982"/>
                    <a:pt x="142495" y="70319"/>
                  </a:cubicBezTo>
                  <a:cubicBezTo>
                    <a:pt x="148939" y="65061"/>
                    <a:pt x="205931" y="63906"/>
                    <a:pt x="198332" y="52203"/>
                  </a:cubicBezTo>
                  <a:cubicBezTo>
                    <a:pt x="198332" y="52203"/>
                    <a:pt x="198332" y="45425"/>
                    <a:pt x="162131" y="35698"/>
                  </a:cubicBezTo>
                  <a:cubicBezTo>
                    <a:pt x="136750" y="28890"/>
                    <a:pt x="101005" y="6245"/>
                    <a:pt x="58329" y="1078"/>
                  </a:cubicBezTo>
                  <a:cubicBezTo>
                    <a:pt x="52701" y="385"/>
                    <a:pt x="46952" y="1"/>
                    <a:pt x="41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6079397" y="4842275"/>
              <a:ext cx="221779" cy="83828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7527193" y="4392920"/>
              <a:ext cx="402669" cy="152181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555393" y="3859520"/>
              <a:ext cx="402669" cy="152181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" name="Google Shape;116;p11"/>
          <p:cNvGrpSpPr/>
          <p:nvPr/>
        </p:nvGrpSpPr>
        <p:grpSpPr>
          <a:xfrm>
            <a:off x="7374776" y="768692"/>
            <a:ext cx="1062699" cy="2598174"/>
            <a:chOff x="513475" y="670700"/>
            <a:chExt cx="1718465" cy="4201446"/>
          </a:xfrm>
        </p:grpSpPr>
        <p:sp>
          <p:nvSpPr>
            <p:cNvPr id="117" name="Google Shape;117;p11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>
            <a:off x="1" y="0"/>
            <a:ext cx="3864841" cy="2041402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Google Shape;154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175100"/>
            <a:ext cx="4202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713225" y="3138600"/>
            <a:ext cx="34347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93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45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/>
          <p:nvPr/>
        </p:nvSpPr>
        <p:spPr>
          <a:xfrm>
            <a:off x="7080825" y="0"/>
            <a:ext cx="2063175" cy="92502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0" y="0"/>
            <a:ext cx="3186571" cy="1683141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" name="Google Shape;160;p13"/>
          <p:cNvGrpSpPr/>
          <p:nvPr/>
        </p:nvGrpSpPr>
        <p:grpSpPr>
          <a:xfrm flipH="1">
            <a:off x="-76236" y="3777307"/>
            <a:ext cx="3883271" cy="1366318"/>
            <a:chOff x="1205200" y="3593850"/>
            <a:chExt cx="1645175" cy="578850"/>
          </a:xfrm>
        </p:grpSpPr>
        <p:sp>
          <p:nvSpPr>
            <p:cNvPr id="161" name="Google Shape;161;p13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513475" y="670700"/>
            <a:ext cx="1718465" cy="4201446"/>
            <a:chOff x="513475" y="670700"/>
            <a:chExt cx="1718465" cy="4201446"/>
          </a:xfrm>
        </p:grpSpPr>
        <p:sp>
          <p:nvSpPr>
            <p:cNvPr id="164" name="Google Shape;164;p13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"/>
          </p:nvPr>
        </p:nvSpPr>
        <p:spPr>
          <a:xfrm>
            <a:off x="3558675" y="1521800"/>
            <a:ext cx="2007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2"/>
          </p:nvPr>
        </p:nvSpPr>
        <p:spPr>
          <a:xfrm>
            <a:off x="6427850" y="1521800"/>
            <a:ext cx="2007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3"/>
          </p:nvPr>
        </p:nvSpPr>
        <p:spPr>
          <a:xfrm>
            <a:off x="3558675" y="2927212"/>
            <a:ext cx="2007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4"/>
          </p:nvPr>
        </p:nvSpPr>
        <p:spPr>
          <a:xfrm>
            <a:off x="6427850" y="2927212"/>
            <a:ext cx="2007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3558675" y="1912534"/>
            <a:ext cx="20073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6"/>
          </p:nvPr>
        </p:nvSpPr>
        <p:spPr>
          <a:xfrm>
            <a:off x="6427850" y="1912534"/>
            <a:ext cx="20073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7"/>
          </p:nvPr>
        </p:nvSpPr>
        <p:spPr>
          <a:xfrm>
            <a:off x="3558675" y="3315099"/>
            <a:ext cx="20073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6427850" y="3315099"/>
            <a:ext cx="20073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 hasCustomPrompt="1"/>
          </p:nvPr>
        </p:nvSpPr>
        <p:spPr>
          <a:xfrm>
            <a:off x="2695547" y="1521800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560547" y="1521800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4" hasCustomPrompt="1"/>
          </p:nvPr>
        </p:nvSpPr>
        <p:spPr>
          <a:xfrm>
            <a:off x="2695547" y="2927212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 hasCustomPrompt="1"/>
          </p:nvPr>
        </p:nvSpPr>
        <p:spPr>
          <a:xfrm>
            <a:off x="5560547" y="2927212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7551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5641250" y="2305250"/>
            <a:ext cx="278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ubTitle" idx="1"/>
          </p:nvPr>
        </p:nvSpPr>
        <p:spPr>
          <a:xfrm>
            <a:off x="5641250" y="3246950"/>
            <a:ext cx="2787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2" hasCustomPrompt="1"/>
          </p:nvPr>
        </p:nvSpPr>
        <p:spPr>
          <a:xfrm>
            <a:off x="5641250" y="1054750"/>
            <a:ext cx="2787000" cy="14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217" name="Google Shape;217;p14"/>
          <p:cNvSpPr/>
          <p:nvPr/>
        </p:nvSpPr>
        <p:spPr>
          <a:xfrm flipH="1">
            <a:off x="64" y="0"/>
            <a:ext cx="4352887" cy="2006842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141" y="3869326"/>
            <a:ext cx="9143859" cy="1274175"/>
            <a:chOff x="141" y="3869326"/>
            <a:chExt cx="9143859" cy="1274175"/>
          </a:xfrm>
        </p:grpSpPr>
        <p:sp>
          <p:nvSpPr>
            <p:cNvPr id="219" name="Google Shape;219;p14"/>
            <p:cNvSpPr/>
            <p:nvPr/>
          </p:nvSpPr>
          <p:spPr>
            <a:xfrm flipH="1">
              <a:off x="141" y="3869326"/>
              <a:ext cx="9143859" cy="1274175"/>
            </a:xfrm>
            <a:custGeom>
              <a:avLst/>
              <a:gdLst/>
              <a:ahLst/>
              <a:cxnLst/>
              <a:rect l="l" t="t" r="r" b="b"/>
              <a:pathLst>
                <a:path w="139335" h="19416" extrusionOk="0">
                  <a:moveTo>
                    <a:pt x="98272" y="0"/>
                  </a:moveTo>
                  <a:cubicBezTo>
                    <a:pt x="87441" y="0"/>
                    <a:pt x="77563" y="1983"/>
                    <a:pt x="69060" y="5281"/>
                  </a:cubicBezTo>
                  <a:cubicBezTo>
                    <a:pt x="52889" y="11543"/>
                    <a:pt x="41491" y="13458"/>
                    <a:pt x="28390" y="14218"/>
                  </a:cubicBezTo>
                  <a:cubicBezTo>
                    <a:pt x="15290" y="14978"/>
                    <a:pt x="1" y="19415"/>
                    <a:pt x="1" y="19415"/>
                  </a:cubicBezTo>
                  <a:lnTo>
                    <a:pt x="139335" y="19415"/>
                  </a:lnTo>
                  <a:lnTo>
                    <a:pt x="139335" y="8139"/>
                  </a:lnTo>
                  <a:cubicBezTo>
                    <a:pt x="136386" y="7440"/>
                    <a:pt x="133104" y="6528"/>
                    <a:pt x="129456" y="5281"/>
                  </a:cubicBezTo>
                  <a:cubicBezTo>
                    <a:pt x="118497" y="1600"/>
                    <a:pt x="108000" y="0"/>
                    <a:pt x="98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599572" y="4734925"/>
              <a:ext cx="221779" cy="83828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3047368" y="4285570"/>
              <a:ext cx="402669" cy="152181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" name="Google Shape;222;p14"/>
          <p:cNvGrpSpPr/>
          <p:nvPr/>
        </p:nvGrpSpPr>
        <p:grpSpPr>
          <a:xfrm>
            <a:off x="546454" y="948949"/>
            <a:ext cx="1453821" cy="3554423"/>
            <a:chOff x="513475" y="670700"/>
            <a:chExt cx="1718465" cy="4201446"/>
          </a:xfrm>
        </p:grpSpPr>
        <p:sp>
          <p:nvSpPr>
            <p:cNvPr id="223" name="Google Shape;223;p14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03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>
            <a:spLocks noGrp="1"/>
          </p:cNvSpPr>
          <p:nvPr>
            <p:ph type="title"/>
          </p:nvPr>
        </p:nvSpPr>
        <p:spPr>
          <a:xfrm flipH="1">
            <a:off x="3855775" y="2232350"/>
            <a:ext cx="457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subTitle" idx="1"/>
          </p:nvPr>
        </p:nvSpPr>
        <p:spPr>
          <a:xfrm flipH="1">
            <a:off x="3855775" y="1119250"/>
            <a:ext cx="45750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5"/>
          <p:cNvSpPr/>
          <p:nvPr/>
        </p:nvSpPr>
        <p:spPr>
          <a:xfrm flipH="1">
            <a:off x="-26" y="0"/>
            <a:ext cx="4000496" cy="1793623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63" name="Google Shape;263;p15"/>
          <p:cNvGrpSpPr/>
          <p:nvPr/>
        </p:nvGrpSpPr>
        <p:grpSpPr>
          <a:xfrm flipH="1">
            <a:off x="-43" y="3145402"/>
            <a:ext cx="9144064" cy="1991297"/>
            <a:chOff x="1190200" y="3814100"/>
            <a:chExt cx="5212075" cy="1636100"/>
          </a:xfrm>
        </p:grpSpPr>
        <p:sp>
          <p:nvSpPr>
            <p:cNvPr id="264" name="Google Shape;264;p15"/>
            <p:cNvSpPr/>
            <p:nvPr/>
          </p:nvSpPr>
          <p:spPr>
            <a:xfrm>
              <a:off x="1190200" y="3827350"/>
              <a:ext cx="2912925" cy="1622850"/>
            </a:xfrm>
            <a:custGeom>
              <a:avLst/>
              <a:gdLst/>
              <a:ahLst/>
              <a:cxnLst/>
              <a:rect l="l" t="t" r="r" b="b"/>
              <a:pathLst>
                <a:path w="116517" h="64914" extrusionOk="0">
                  <a:moveTo>
                    <a:pt x="116517" y="0"/>
                  </a:moveTo>
                  <a:lnTo>
                    <a:pt x="116517" y="0"/>
                  </a:lnTo>
                  <a:cubicBezTo>
                    <a:pt x="108578" y="1168"/>
                    <a:pt x="100772" y="4070"/>
                    <a:pt x="93233" y="7072"/>
                  </a:cubicBezTo>
                  <a:cubicBezTo>
                    <a:pt x="82893" y="11175"/>
                    <a:pt x="72685" y="15411"/>
                    <a:pt x="62511" y="19881"/>
                  </a:cubicBezTo>
                  <a:cubicBezTo>
                    <a:pt x="44498" y="27754"/>
                    <a:pt x="26686" y="36226"/>
                    <a:pt x="9173" y="45199"/>
                  </a:cubicBezTo>
                  <a:cubicBezTo>
                    <a:pt x="6138" y="46734"/>
                    <a:pt x="3036" y="48335"/>
                    <a:pt x="0" y="49936"/>
                  </a:cubicBezTo>
                  <a:lnTo>
                    <a:pt x="0" y="64914"/>
                  </a:lnTo>
                  <a:lnTo>
                    <a:pt x="103707" y="64914"/>
                  </a:lnTo>
                  <a:cubicBezTo>
                    <a:pt x="105709" y="63746"/>
                    <a:pt x="107610" y="62612"/>
                    <a:pt x="109378" y="61444"/>
                  </a:cubicBezTo>
                  <a:cubicBezTo>
                    <a:pt x="111880" y="59777"/>
                    <a:pt x="112280" y="56241"/>
                    <a:pt x="110212" y="54173"/>
                  </a:cubicBezTo>
                  <a:cubicBezTo>
                    <a:pt x="104174" y="48335"/>
                    <a:pt x="95835" y="47901"/>
                    <a:pt x="88530" y="44999"/>
                  </a:cubicBezTo>
                  <a:cubicBezTo>
                    <a:pt x="87062" y="44366"/>
                    <a:pt x="84560" y="43532"/>
                    <a:pt x="84994" y="42264"/>
                  </a:cubicBezTo>
                  <a:cubicBezTo>
                    <a:pt x="88730" y="33091"/>
                    <a:pt x="100405" y="32490"/>
                    <a:pt x="108277" y="27487"/>
                  </a:cubicBezTo>
                  <a:cubicBezTo>
                    <a:pt x="110379" y="26219"/>
                    <a:pt x="113081" y="24151"/>
                    <a:pt x="112047" y="21416"/>
                  </a:cubicBezTo>
                  <a:cubicBezTo>
                    <a:pt x="110179" y="17480"/>
                    <a:pt x="105776" y="16012"/>
                    <a:pt x="103074" y="12676"/>
                  </a:cubicBezTo>
                  <a:cubicBezTo>
                    <a:pt x="102040" y="11208"/>
                    <a:pt x="102873" y="9340"/>
                    <a:pt x="104108" y="8306"/>
                  </a:cubicBezTo>
                  <a:cubicBezTo>
                    <a:pt x="107944" y="4971"/>
                    <a:pt x="112180" y="2302"/>
                    <a:pt x="1165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3304200" y="3814100"/>
              <a:ext cx="3098075" cy="1636100"/>
            </a:xfrm>
            <a:custGeom>
              <a:avLst/>
              <a:gdLst/>
              <a:ahLst/>
              <a:cxnLst/>
              <a:rect l="l" t="t" r="r" b="b"/>
              <a:pathLst>
                <a:path w="123923" h="65444" extrusionOk="0">
                  <a:moveTo>
                    <a:pt x="38963" y="0"/>
                  </a:moveTo>
                  <a:cubicBezTo>
                    <a:pt x="36611" y="0"/>
                    <a:pt x="34282" y="182"/>
                    <a:pt x="31990" y="530"/>
                  </a:cubicBezTo>
                  <a:cubicBezTo>
                    <a:pt x="27653" y="2865"/>
                    <a:pt x="23450" y="5501"/>
                    <a:pt x="19614" y="8836"/>
                  </a:cubicBezTo>
                  <a:cubicBezTo>
                    <a:pt x="18347" y="9870"/>
                    <a:pt x="17513" y="11738"/>
                    <a:pt x="18547" y="13206"/>
                  </a:cubicBezTo>
                  <a:cubicBezTo>
                    <a:pt x="21282" y="16542"/>
                    <a:pt x="25652" y="18010"/>
                    <a:pt x="27520" y="21946"/>
                  </a:cubicBezTo>
                  <a:cubicBezTo>
                    <a:pt x="28554" y="24681"/>
                    <a:pt x="25852" y="26749"/>
                    <a:pt x="23784" y="28017"/>
                  </a:cubicBezTo>
                  <a:cubicBezTo>
                    <a:pt x="15845" y="33020"/>
                    <a:pt x="4170" y="33621"/>
                    <a:pt x="434" y="42794"/>
                  </a:cubicBezTo>
                  <a:cubicBezTo>
                    <a:pt x="0" y="44062"/>
                    <a:pt x="2502" y="44896"/>
                    <a:pt x="3970" y="45529"/>
                  </a:cubicBezTo>
                  <a:cubicBezTo>
                    <a:pt x="11275" y="48431"/>
                    <a:pt x="19614" y="48865"/>
                    <a:pt x="25652" y="54703"/>
                  </a:cubicBezTo>
                  <a:cubicBezTo>
                    <a:pt x="27720" y="56771"/>
                    <a:pt x="27320" y="60307"/>
                    <a:pt x="24818" y="61974"/>
                  </a:cubicBezTo>
                  <a:cubicBezTo>
                    <a:pt x="23050" y="63142"/>
                    <a:pt x="21149" y="64309"/>
                    <a:pt x="19147" y="65444"/>
                  </a:cubicBezTo>
                  <a:lnTo>
                    <a:pt x="123922" y="65444"/>
                  </a:lnTo>
                  <a:lnTo>
                    <a:pt x="123922" y="30752"/>
                  </a:lnTo>
                  <a:cubicBezTo>
                    <a:pt x="121287" y="29084"/>
                    <a:pt x="118352" y="27917"/>
                    <a:pt x="115416" y="26716"/>
                  </a:cubicBezTo>
                  <a:cubicBezTo>
                    <a:pt x="99038" y="20178"/>
                    <a:pt x="82693" y="13606"/>
                    <a:pt x="66348" y="7068"/>
                  </a:cubicBezTo>
                  <a:cubicBezTo>
                    <a:pt x="58309" y="3866"/>
                    <a:pt x="50036" y="564"/>
                    <a:pt x="41363" y="63"/>
                  </a:cubicBezTo>
                  <a:cubicBezTo>
                    <a:pt x="40561" y="21"/>
                    <a:pt x="39761" y="0"/>
                    <a:pt x="38963" y="0"/>
                  </a:cubicBezTo>
                  <a:close/>
                </a:path>
              </a:pathLst>
            </a:custGeom>
            <a:solidFill>
              <a:srgbClr val="262A20"/>
            </a:solidFill>
            <a:ln w="9525" cap="flat" cmpd="sng">
              <a:solidFill>
                <a:srgbClr val="262A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262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/>
          <p:nvPr/>
        </p:nvSpPr>
        <p:spPr>
          <a:xfrm flipH="1">
            <a:off x="-50" y="0"/>
            <a:ext cx="4174835" cy="1924700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4991100" y="1275825"/>
            <a:ext cx="32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title" hasCustomPrompt="1"/>
          </p:nvPr>
        </p:nvSpPr>
        <p:spPr>
          <a:xfrm>
            <a:off x="4991100" y="799375"/>
            <a:ext cx="32874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0" name="Google Shape;270;p16"/>
          <p:cNvSpPr txBox="1">
            <a:spLocks noGrp="1"/>
          </p:cNvSpPr>
          <p:nvPr>
            <p:ph type="subTitle" idx="2"/>
          </p:nvPr>
        </p:nvSpPr>
        <p:spPr>
          <a:xfrm>
            <a:off x="4991100" y="2409350"/>
            <a:ext cx="32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 idx="3" hasCustomPrompt="1"/>
          </p:nvPr>
        </p:nvSpPr>
        <p:spPr>
          <a:xfrm>
            <a:off x="4991100" y="1932887"/>
            <a:ext cx="32874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2" name="Google Shape;272;p16"/>
          <p:cNvSpPr txBox="1">
            <a:spLocks noGrp="1"/>
          </p:cNvSpPr>
          <p:nvPr>
            <p:ph type="subTitle" idx="4"/>
          </p:nvPr>
        </p:nvSpPr>
        <p:spPr>
          <a:xfrm>
            <a:off x="4991100" y="3542850"/>
            <a:ext cx="32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6"/>
          <p:cNvSpPr txBox="1">
            <a:spLocks noGrp="1"/>
          </p:cNvSpPr>
          <p:nvPr>
            <p:ph type="title" idx="5" hasCustomPrompt="1"/>
          </p:nvPr>
        </p:nvSpPr>
        <p:spPr>
          <a:xfrm>
            <a:off x="4991100" y="3066399"/>
            <a:ext cx="32874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274" name="Google Shape;274;p16"/>
          <p:cNvGrpSpPr/>
          <p:nvPr/>
        </p:nvGrpSpPr>
        <p:grpSpPr>
          <a:xfrm flipH="1">
            <a:off x="-37" y="3790840"/>
            <a:ext cx="9144064" cy="1345856"/>
            <a:chOff x="1190200" y="3814100"/>
            <a:chExt cx="5212075" cy="1636100"/>
          </a:xfrm>
        </p:grpSpPr>
        <p:sp>
          <p:nvSpPr>
            <p:cNvPr id="275" name="Google Shape;275;p16"/>
            <p:cNvSpPr/>
            <p:nvPr/>
          </p:nvSpPr>
          <p:spPr>
            <a:xfrm>
              <a:off x="1190200" y="3827350"/>
              <a:ext cx="2912925" cy="1622850"/>
            </a:xfrm>
            <a:custGeom>
              <a:avLst/>
              <a:gdLst/>
              <a:ahLst/>
              <a:cxnLst/>
              <a:rect l="l" t="t" r="r" b="b"/>
              <a:pathLst>
                <a:path w="116517" h="64914" extrusionOk="0">
                  <a:moveTo>
                    <a:pt x="116517" y="0"/>
                  </a:moveTo>
                  <a:lnTo>
                    <a:pt x="116517" y="0"/>
                  </a:lnTo>
                  <a:cubicBezTo>
                    <a:pt x="108578" y="1168"/>
                    <a:pt x="100772" y="4070"/>
                    <a:pt x="93233" y="7072"/>
                  </a:cubicBezTo>
                  <a:cubicBezTo>
                    <a:pt x="82893" y="11175"/>
                    <a:pt x="72685" y="15411"/>
                    <a:pt x="62511" y="19881"/>
                  </a:cubicBezTo>
                  <a:cubicBezTo>
                    <a:pt x="44498" y="27754"/>
                    <a:pt x="26686" y="36226"/>
                    <a:pt x="9173" y="45199"/>
                  </a:cubicBezTo>
                  <a:cubicBezTo>
                    <a:pt x="6138" y="46734"/>
                    <a:pt x="3036" y="48335"/>
                    <a:pt x="0" y="49936"/>
                  </a:cubicBezTo>
                  <a:lnTo>
                    <a:pt x="0" y="64914"/>
                  </a:lnTo>
                  <a:lnTo>
                    <a:pt x="103707" y="64914"/>
                  </a:lnTo>
                  <a:cubicBezTo>
                    <a:pt x="105709" y="63746"/>
                    <a:pt x="107610" y="62612"/>
                    <a:pt x="109378" y="61444"/>
                  </a:cubicBezTo>
                  <a:cubicBezTo>
                    <a:pt x="111880" y="59777"/>
                    <a:pt x="112280" y="56241"/>
                    <a:pt x="110212" y="54173"/>
                  </a:cubicBezTo>
                  <a:cubicBezTo>
                    <a:pt x="104174" y="48335"/>
                    <a:pt x="95835" y="47901"/>
                    <a:pt x="88530" y="44999"/>
                  </a:cubicBezTo>
                  <a:cubicBezTo>
                    <a:pt x="87062" y="44366"/>
                    <a:pt x="84560" y="43532"/>
                    <a:pt x="84994" y="42264"/>
                  </a:cubicBezTo>
                  <a:cubicBezTo>
                    <a:pt x="88730" y="33091"/>
                    <a:pt x="100405" y="32490"/>
                    <a:pt x="108277" y="27487"/>
                  </a:cubicBezTo>
                  <a:cubicBezTo>
                    <a:pt x="110379" y="26219"/>
                    <a:pt x="113081" y="24151"/>
                    <a:pt x="112047" y="21416"/>
                  </a:cubicBezTo>
                  <a:cubicBezTo>
                    <a:pt x="110179" y="17480"/>
                    <a:pt x="105776" y="16012"/>
                    <a:pt x="103074" y="12676"/>
                  </a:cubicBezTo>
                  <a:cubicBezTo>
                    <a:pt x="102040" y="11208"/>
                    <a:pt x="102873" y="9340"/>
                    <a:pt x="104108" y="8306"/>
                  </a:cubicBezTo>
                  <a:cubicBezTo>
                    <a:pt x="107944" y="4971"/>
                    <a:pt x="112180" y="2302"/>
                    <a:pt x="116517" y="0"/>
                  </a:cubicBezTo>
                  <a:close/>
                </a:path>
              </a:pathLst>
            </a:custGeom>
            <a:solidFill>
              <a:srgbClr val="387492"/>
            </a:solidFill>
            <a:ln w="9525" cap="flat" cmpd="sng">
              <a:solidFill>
                <a:srgbClr val="3874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3304200" y="3814100"/>
              <a:ext cx="3098075" cy="1636100"/>
            </a:xfrm>
            <a:custGeom>
              <a:avLst/>
              <a:gdLst/>
              <a:ahLst/>
              <a:cxnLst/>
              <a:rect l="l" t="t" r="r" b="b"/>
              <a:pathLst>
                <a:path w="123923" h="65444" extrusionOk="0">
                  <a:moveTo>
                    <a:pt x="38963" y="0"/>
                  </a:moveTo>
                  <a:cubicBezTo>
                    <a:pt x="36611" y="0"/>
                    <a:pt x="34282" y="182"/>
                    <a:pt x="31990" y="530"/>
                  </a:cubicBezTo>
                  <a:cubicBezTo>
                    <a:pt x="27653" y="2865"/>
                    <a:pt x="23450" y="5501"/>
                    <a:pt x="19614" y="8836"/>
                  </a:cubicBezTo>
                  <a:cubicBezTo>
                    <a:pt x="18347" y="9870"/>
                    <a:pt x="17513" y="11738"/>
                    <a:pt x="18547" y="13206"/>
                  </a:cubicBezTo>
                  <a:cubicBezTo>
                    <a:pt x="21282" y="16542"/>
                    <a:pt x="25652" y="18010"/>
                    <a:pt x="27520" y="21946"/>
                  </a:cubicBezTo>
                  <a:cubicBezTo>
                    <a:pt x="28554" y="24681"/>
                    <a:pt x="25852" y="26749"/>
                    <a:pt x="23784" y="28017"/>
                  </a:cubicBezTo>
                  <a:cubicBezTo>
                    <a:pt x="15845" y="33020"/>
                    <a:pt x="4170" y="33621"/>
                    <a:pt x="434" y="42794"/>
                  </a:cubicBezTo>
                  <a:cubicBezTo>
                    <a:pt x="0" y="44062"/>
                    <a:pt x="2502" y="44896"/>
                    <a:pt x="3970" y="45529"/>
                  </a:cubicBezTo>
                  <a:cubicBezTo>
                    <a:pt x="11275" y="48431"/>
                    <a:pt x="19614" y="48865"/>
                    <a:pt x="25652" y="54703"/>
                  </a:cubicBezTo>
                  <a:cubicBezTo>
                    <a:pt x="27720" y="56771"/>
                    <a:pt x="27320" y="60307"/>
                    <a:pt x="24818" y="61974"/>
                  </a:cubicBezTo>
                  <a:cubicBezTo>
                    <a:pt x="23050" y="63142"/>
                    <a:pt x="21149" y="64309"/>
                    <a:pt x="19147" y="65444"/>
                  </a:cubicBezTo>
                  <a:lnTo>
                    <a:pt x="123922" y="65444"/>
                  </a:lnTo>
                  <a:lnTo>
                    <a:pt x="123922" y="30752"/>
                  </a:lnTo>
                  <a:cubicBezTo>
                    <a:pt x="121287" y="29084"/>
                    <a:pt x="118352" y="27917"/>
                    <a:pt x="115416" y="26716"/>
                  </a:cubicBezTo>
                  <a:cubicBezTo>
                    <a:pt x="99038" y="20178"/>
                    <a:pt x="82693" y="13606"/>
                    <a:pt x="66348" y="7068"/>
                  </a:cubicBezTo>
                  <a:cubicBezTo>
                    <a:pt x="58309" y="3866"/>
                    <a:pt x="50036" y="564"/>
                    <a:pt x="41363" y="63"/>
                  </a:cubicBezTo>
                  <a:cubicBezTo>
                    <a:pt x="40561" y="21"/>
                    <a:pt x="39761" y="0"/>
                    <a:pt x="3896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8504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/>
          <p:nvPr/>
        </p:nvSpPr>
        <p:spPr>
          <a:xfrm>
            <a:off x="5415439" y="12050"/>
            <a:ext cx="3728570" cy="1718974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79" name="Google Shape;279;p17"/>
          <p:cNvGrpSpPr/>
          <p:nvPr/>
        </p:nvGrpSpPr>
        <p:grpSpPr>
          <a:xfrm flipH="1">
            <a:off x="1622514" y="4232786"/>
            <a:ext cx="2612373" cy="919214"/>
            <a:chOff x="1205200" y="3593850"/>
            <a:chExt cx="1645175" cy="578850"/>
          </a:xfrm>
        </p:grpSpPr>
        <p:sp>
          <p:nvSpPr>
            <p:cNvPr id="280" name="Google Shape;280;p17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2" name="Google Shape;282;p17"/>
          <p:cNvSpPr/>
          <p:nvPr/>
        </p:nvSpPr>
        <p:spPr>
          <a:xfrm>
            <a:off x="-1" y="0"/>
            <a:ext cx="2363918" cy="1248617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1"/>
          </p:nvPr>
        </p:nvSpPr>
        <p:spPr>
          <a:xfrm>
            <a:off x="659201" y="32684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2"/>
          </p:nvPr>
        </p:nvSpPr>
        <p:spPr>
          <a:xfrm>
            <a:off x="3518600" y="32684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3"/>
          </p:nvPr>
        </p:nvSpPr>
        <p:spPr>
          <a:xfrm>
            <a:off x="659200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3518600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5" hasCustomPrompt="1"/>
          </p:nvPr>
        </p:nvSpPr>
        <p:spPr>
          <a:xfrm>
            <a:off x="659199" y="1591863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 idx="6" hasCustomPrompt="1"/>
          </p:nvPr>
        </p:nvSpPr>
        <p:spPr>
          <a:xfrm>
            <a:off x="3486713" y="1591863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7"/>
          </p:nvPr>
        </p:nvSpPr>
        <p:spPr>
          <a:xfrm>
            <a:off x="6378000" y="32684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6377988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9" hasCustomPrompt="1"/>
          </p:nvPr>
        </p:nvSpPr>
        <p:spPr>
          <a:xfrm>
            <a:off x="6378001" y="1591863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37208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>
            <a:spLocks noGrp="1"/>
          </p:cNvSpPr>
          <p:nvPr>
            <p:ph type="title"/>
          </p:nvPr>
        </p:nvSpPr>
        <p:spPr>
          <a:xfrm>
            <a:off x="4572000" y="925025"/>
            <a:ext cx="384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1"/>
          </p:nvPr>
        </p:nvSpPr>
        <p:spPr>
          <a:xfrm>
            <a:off x="4572000" y="1731100"/>
            <a:ext cx="3847200" cy="26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0" y="3153400"/>
            <a:ext cx="4487751" cy="1990156"/>
          </a:xfrm>
          <a:custGeom>
            <a:avLst/>
            <a:gdLst/>
            <a:ahLst/>
            <a:cxnLst/>
            <a:rect l="l" t="t" r="r" b="b"/>
            <a:pathLst>
              <a:path w="205931" h="91323" extrusionOk="0">
                <a:moveTo>
                  <a:pt x="41090" y="1"/>
                </a:moveTo>
                <a:cubicBezTo>
                  <a:pt x="27926" y="1"/>
                  <a:pt x="14196" y="1939"/>
                  <a:pt x="0" y="6671"/>
                </a:cubicBezTo>
                <a:lnTo>
                  <a:pt x="0" y="91322"/>
                </a:lnTo>
                <a:lnTo>
                  <a:pt x="175535" y="91322"/>
                </a:lnTo>
                <a:cubicBezTo>
                  <a:pt x="165383" y="74422"/>
                  <a:pt x="137024" y="78982"/>
                  <a:pt x="142495" y="70319"/>
                </a:cubicBezTo>
                <a:cubicBezTo>
                  <a:pt x="148939" y="65061"/>
                  <a:pt x="205931" y="63906"/>
                  <a:pt x="198332" y="52203"/>
                </a:cubicBezTo>
                <a:cubicBezTo>
                  <a:pt x="198332" y="52203"/>
                  <a:pt x="198332" y="45425"/>
                  <a:pt x="162131" y="35698"/>
                </a:cubicBezTo>
                <a:cubicBezTo>
                  <a:pt x="136750" y="28890"/>
                  <a:pt x="101005" y="6245"/>
                  <a:pt x="58329" y="1078"/>
                </a:cubicBezTo>
                <a:cubicBezTo>
                  <a:pt x="52701" y="385"/>
                  <a:pt x="46952" y="1"/>
                  <a:pt x="410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7" name="Google Shape;297;p18"/>
          <p:cNvGrpSpPr/>
          <p:nvPr/>
        </p:nvGrpSpPr>
        <p:grpSpPr>
          <a:xfrm>
            <a:off x="339254" y="254987"/>
            <a:ext cx="1453821" cy="3554423"/>
            <a:chOff x="513475" y="670700"/>
            <a:chExt cx="1718465" cy="4201446"/>
          </a:xfrm>
        </p:grpSpPr>
        <p:sp>
          <p:nvSpPr>
            <p:cNvPr id="298" name="Google Shape;298;p18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1731591" y="1070239"/>
            <a:ext cx="1301394" cy="3181755"/>
            <a:chOff x="513475" y="670700"/>
            <a:chExt cx="1718465" cy="4201446"/>
          </a:xfrm>
        </p:grpSpPr>
        <p:sp>
          <p:nvSpPr>
            <p:cNvPr id="335" name="Google Shape;335;p18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71" name="Google Shape;371;p18"/>
          <p:cNvSpPr/>
          <p:nvPr/>
        </p:nvSpPr>
        <p:spPr>
          <a:xfrm>
            <a:off x="7080825" y="0"/>
            <a:ext cx="2063175" cy="92502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59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"/>
          <p:cNvSpPr/>
          <p:nvPr/>
        </p:nvSpPr>
        <p:spPr>
          <a:xfrm flipH="1">
            <a:off x="5744160" y="0"/>
            <a:ext cx="3399843" cy="1795791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4" name="Google Shape;374;p19"/>
          <p:cNvGrpSpPr/>
          <p:nvPr/>
        </p:nvGrpSpPr>
        <p:grpSpPr>
          <a:xfrm>
            <a:off x="415258" y="3493564"/>
            <a:ext cx="4690229" cy="1650243"/>
            <a:chOff x="1205200" y="3593850"/>
            <a:chExt cx="1645175" cy="578850"/>
          </a:xfrm>
        </p:grpSpPr>
        <p:sp>
          <p:nvSpPr>
            <p:cNvPr id="375" name="Google Shape;375;p19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77" name="Google Shape;377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9"/>
          <p:cNvSpPr txBox="1">
            <a:spLocks noGrp="1"/>
          </p:cNvSpPr>
          <p:nvPr>
            <p:ph type="subTitle" idx="1"/>
          </p:nvPr>
        </p:nvSpPr>
        <p:spPr>
          <a:xfrm>
            <a:off x="713225" y="1951050"/>
            <a:ext cx="2995500" cy="12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109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20"/>
          <p:cNvGrpSpPr/>
          <p:nvPr/>
        </p:nvGrpSpPr>
        <p:grpSpPr>
          <a:xfrm flipH="1">
            <a:off x="-37" y="3790840"/>
            <a:ext cx="9144064" cy="1345856"/>
            <a:chOff x="1190200" y="3814100"/>
            <a:chExt cx="5212075" cy="1636100"/>
          </a:xfrm>
        </p:grpSpPr>
        <p:sp>
          <p:nvSpPr>
            <p:cNvPr id="381" name="Google Shape;381;p20"/>
            <p:cNvSpPr/>
            <p:nvPr/>
          </p:nvSpPr>
          <p:spPr>
            <a:xfrm>
              <a:off x="1190200" y="3827350"/>
              <a:ext cx="2912925" cy="1622850"/>
            </a:xfrm>
            <a:custGeom>
              <a:avLst/>
              <a:gdLst/>
              <a:ahLst/>
              <a:cxnLst/>
              <a:rect l="l" t="t" r="r" b="b"/>
              <a:pathLst>
                <a:path w="116517" h="64914" extrusionOk="0">
                  <a:moveTo>
                    <a:pt x="116517" y="0"/>
                  </a:moveTo>
                  <a:lnTo>
                    <a:pt x="116517" y="0"/>
                  </a:lnTo>
                  <a:cubicBezTo>
                    <a:pt x="108578" y="1168"/>
                    <a:pt x="100772" y="4070"/>
                    <a:pt x="93233" y="7072"/>
                  </a:cubicBezTo>
                  <a:cubicBezTo>
                    <a:pt x="82893" y="11175"/>
                    <a:pt x="72685" y="15411"/>
                    <a:pt x="62511" y="19881"/>
                  </a:cubicBezTo>
                  <a:cubicBezTo>
                    <a:pt x="44498" y="27754"/>
                    <a:pt x="26686" y="36226"/>
                    <a:pt x="9173" y="45199"/>
                  </a:cubicBezTo>
                  <a:cubicBezTo>
                    <a:pt x="6138" y="46734"/>
                    <a:pt x="3036" y="48335"/>
                    <a:pt x="0" y="49936"/>
                  </a:cubicBezTo>
                  <a:lnTo>
                    <a:pt x="0" y="64914"/>
                  </a:lnTo>
                  <a:lnTo>
                    <a:pt x="103707" y="64914"/>
                  </a:lnTo>
                  <a:cubicBezTo>
                    <a:pt x="105709" y="63746"/>
                    <a:pt x="107610" y="62612"/>
                    <a:pt x="109378" y="61444"/>
                  </a:cubicBezTo>
                  <a:cubicBezTo>
                    <a:pt x="111880" y="59777"/>
                    <a:pt x="112280" y="56241"/>
                    <a:pt x="110212" y="54173"/>
                  </a:cubicBezTo>
                  <a:cubicBezTo>
                    <a:pt x="104174" y="48335"/>
                    <a:pt x="95835" y="47901"/>
                    <a:pt x="88530" y="44999"/>
                  </a:cubicBezTo>
                  <a:cubicBezTo>
                    <a:pt x="87062" y="44366"/>
                    <a:pt x="84560" y="43532"/>
                    <a:pt x="84994" y="42264"/>
                  </a:cubicBezTo>
                  <a:cubicBezTo>
                    <a:pt x="88730" y="33091"/>
                    <a:pt x="100405" y="32490"/>
                    <a:pt x="108277" y="27487"/>
                  </a:cubicBezTo>
                  <a:cubicBezTo>
                    <a:pt x="110379" y="26219"/>
                    <a:pt x="113081" y="24151"/>
                    <a:pt x="112047" y="21416"/>
                  </a:cubicBezTo>
                  <a:cubicBezTo>
                    <a:pt x="110179" y="17480"/>
                    <a:pt x="105776" y="16012"/>
                    <a:pt x="103074" y="12676"/>
                  </a:cubicBezTo>
                  <a:cubicBezTo>
                    <a:pt x="102040" y="11208"/>
                    <a:pt x="102873" y="9340"/>
                    <a:pt x="104108" y="8306"/>
                  </a:cubicBezTo>
                  <a:cubicBezTo>
                    <a:pt x="107944" y="4971"/>
                    <a:pt x="112180" y="2302"/>
                    <a:pt x="116517" y="0"/>
                  </a:cubicBezTo>
                  <a:close/>
                </a:path>
              </a:pathLst>
            </a:custGeom>
            <a:solidFill>
              <a:srgbClr val="262A20"/>
            </a:solidFill>
            <a:ln w="9525" cap="flat" cmpd="sng">
              <a:solidFill>
                <a:srgbClr val="262A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3304200" y="3814100"/>
              <a:ext cx="3098075" cy="1636100"/>
            </a:xfrm>
            <a:custGeom>
              <a:avLst/>
              <a:gdLst/>
              <a:ahLst/>
              <a:cxnLst/>
              <a:rect l="l" t="t" r="r" b="b"/>
              <a:pathLst>
                <a:path w="123923" h="65444" extrusionOk="0">
                  <a:moveTo>
                    <a:pt x="38963" y="0"/>
                  </a:moveTo>
                  <a:cubicBezTo>
                    <a:pt x="36611" y="0"/>
                    <a:pt x="34282" y="182"/>
                    <a:pt x="31990" y="530"/>
                  </a:cubicBezTo>
                  <a:cubicBezTo>
                    <a:pt x="27653" y="2865"/>
                    <a:pt x="23450" y="5501"/>
                    <a:pt x="19614" y="8836"/>
                  </a:cubicBezTo>
                  <a:cubicBezTo>
                    <a:pt x="18347" y="9870"/>
                    <a:pt x="17513" y="11738"/>
                    <a:pt x="18547" y="13206"/>
                  </a:cubicBezTo>
                  <a:cubicBezTo>
                    <a:pt x="21282" y="16542"/>
                    <a:pt x="25652" y="18010"/>
                    <a:pt x="27520" y="21946"/>
                  </a:cubicBezTo>
                  <a:cubicBezTo>
                    <a:pt x="28554" y="24681"/>
                    <a:pt x="25852" y="26749"/>
                    <a:pt x="23784" y="28017"/>
                  </a:cubicBezTo>
                  <a:cubicBezTo>
                    <a:pt x="15845" y="33020"/>
                    <a:pt x="4170" y="33621"/>
                    <a:pt x="434" y="42794"/>
                  </a:cubicBezTo>
                  <a:cubicBezTo>
                    <a:pt x="0" y="44062"/>
                    <a:pt x="2502" y="44896"/>
                    <a:pt x="3970" y="45529"/>
                  </a:cubicBezTo>
                  <a:cubicBezTo>
                    <a:pt x="11275" y="48431"/>
                    <a:pt x="19614" y="48865"/>
                    <a:pt x="25652" y="54703"/>
                  </a:cubicBezTo>
                  <a:cubicBezTo>
                    <a:pt x="27720" y="56771"/>
                    <a:pt x="27320" y="60307"/>
                    <a:pt x="24818" y="61974"/>
                  </a:cubicBezTo>
                  <a:cubicBezTo>
                    <a:pt x="23050" y="63142"/>
                    <a:pt x="21149" y="64309"/>
                    <a:pt x="19147" y="65444"/>
                  </a:cubicBezTo>
                  <a:lnTo>
                    <a:pt x="123922" y="65444"/>
                  </a:lnTo>
                  <a:lnTo>
                    <a:pt x="123922" y="30752"/>
                  </a:lnTo>
                  <a:cubicBezTo>
                    <a:pt x="121287" y="29084"/>
                    <a:pt x="118352" y="27917"/>
                    <a:pt x="115416" y="26716"/>
                  </a:cubicBezTo>
                  <a:cubicBezTo>
                    <a:pt x="99038" y="20178"/>
                    <a:pt x="82693" y="13606"/>
                    <a:pt x="66348" y="7068"/>
                  </a:cubicBezTo>
                  <a:cubicBezTo>
                    <a:pt x="58309" y="3866"/>
                    <a:pt x="50036" y="564"/>
                    <a:pt x="41363" y="63"/>
                  </a:cubicBezTo>
                  <a:cubicBezTo>
                    <a:pt x="40561" y="21"/>
                    <a:pt x="39761" y="0"/>
                    <a:pt x="3896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3" name="Google Shape;383;p20"/>
          <p:cNvSpPr/>
          <p:nvPr/>
        </p:nvSpPr>
        <p:spPr>
          <a:xfrm flipH="1">
            <a:off x="100" y="0"/>
            <a:ext cx="4231778" cy="1951063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4" name="Google Shape;384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0"/>
          <p:cNvSpPr txBox="1">
            <a:spLocks noGrp="1"/>
          </p:cNvSpPr>
          <p:nvPr>
            <p:ph type="subTitle" idx="1"/>
          </p:nvPr>
        </p:nvSpPr>
        <p:spPr>
          <a:xfrm>
            <a:off x="5437625" y="1951050"/>
            <a:ext cx="2995500" cy="12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6" name="Google Shape;386;p20"/>
          <p:cNvGrpSpPr/>
          <p:nvPr/>
        </p:nvGrpSpPr>
        <p:grpSpPr>
          <a:xfrm>
            <a:off x="408306" y="1689377"/>
            <a:ext cx="1150340" cy="2812448"/>
            <a:chOff x="513475" y="670700"/>
            <a:chExt cx="1718465" cy="4201446"/>
          </a:xfrm>
        </p:grpSpPr>
        <p:sp>
          <p:nvSpPr>
            <p:cNvPr id="387" name="Google Shape;387;p20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470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/>
          <p:nvPr/>
        </p:nvSpPr>
        <p:spPr>
          <a:xfrm flipH="1">
            <a:off x="4571922" y="0"/>
            <a:ext cx="4587228" cy="2422965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5" name="Google Shape;425;p21"/>
          <p:cNvSpPr/>
          <p:nvPr/>
        </p:nvSpPr>
        <p:spPr>
          <a:xfrm>
            <a:off x="0" y="3300849"/>
            <a:ext cx="3972363" cy="1842585"/>
          </a:xfrm>
          <a:custGeom>
            <a:avLst/>
            <a:gdLst/>
            <a:ahLst/>
            <a:cxnLst/>
            <a:rect l="l" t="t" r="r" b="b"/>
            <a:pathLst>
              <a:path w="73102" h="33910" extrusionOk="0">
                <a:moveTo>
                  <a:pt x="25275" y="0"/>
                </a:moveTo>
                <a:cubicBezTo>
                  <a:pt x="24893" y="0"/>
                  <a:pt x="24492" y="16"/>
                  <a:pt x="24073" y="49"/>
                </a:cubicBezTo>
                <a:cubicBezTo>
                  <a:pt x="13860" y="869"/>
                  <a:pt x="10669" y="8073"/>
                  <a:pt x="9727" y="13514"/>
                </a:cubicBezTo>
                <a:cubicBezTo>
                  <a:pt x="9666" y="9745"/>
                  <a:pt x="8967" y="5429"/>
                  <a:pt x="6413" y="4274"/>
                </a:cubicBezTo>
                <a:cubicBezTo>
                  <a:pt x="6138" y="4150"/>
                  <a:pt x="5905" y="4092"/>
                  <a:pt x="5709" y="4092"/>
                </a:cubicBezTo>
                <a:cubicBezTo>
                  <a:pt x="3545" y="4092"/>
                  <a:pt x="5970" y="11195"/>
                  <a:pt x="7781" y="15794"/>
                </a:cubicBezTo>
                <a:cubicBezTo>
                  <a:pt x="6925" y="14563"/>
                  <a:pt x="5671" y="13524"/>
                  <a:pt x="3814" y="13524"/>
                </a:cubicBezTo>
                <a:cubicBezTo>
                  <a:pt x="3101" y="13524"/>
                  <a:pt x="2300" y="13677"/>
                  <a:pt x="1398" y="14031"/>
                </a:cubicBezTo>
                <a:cubicBezTo>
                  <a:pt x="881" y="14274"/>
                  <a:pt x="426" y="14487"/>
                  <a:pt x="0" y="14760"/>
                </a:cubicBezTo>
                <a:lnTo>
                  <a:pt x="0" y="33909"/>
                </a:lnTo>
                <a:lnTo>
                  <a:pt x="73102" y="33909"/>
                </a:lnTo>
                <a:cubicBezTo>
                  <a:pt x="73102" y="33909"/>
                  <a:pt x="68208" y="29046"/>
                  <a:pt x="62281" y="27253"/>
                </a:cubicBezTo>
                <a:cubicBezTo>
                  <a:pt x="60915" y="26868"/>
                  <a:pt x="59621" y="26719"/>
                  <a:pt x="58436" y="26719"/>
                </a:cubicBezTo>
                <a:cubicBezTo>
                  <a:pt x="54662" y="26719"/>
                  <a:pt x="51997" y="28230"/>
                  <a:pt x="51673" y="28438"/>
                </a:cubicBezTo>
                <a:lnTo>
                  <a:pt x="51673" y="28438"/>
                </a:lnTo>
                <a:cubicBezTo>
                  <a:pt x="52250" y="28013"/>
                  <a:pt x="60913" y="21538"/>
                  <a:pt x="56414" y="20778"/>
                </a:cubicBezTo>
                <a:cubicBezTo>
                  <a:pt x="56167" y="20735"/>
                  <a:pt x="55927" y="20714"/>
                  <a:pt x="55692" y="20714"/>
                </a:cubicBezTo>
                <a:cubicBezTo>
                  <a:pt x="51544" y="20714"/>
                  <a:pt x="49393" y="27222"/>
                  <a:pt x="49393" y="27222"/>
                </a:cubicBezTo>
                <a:cubicBezTo>
                  <a:pt x="49393" y="27222"/>
                  <a:pt x="46749" y="17678"/>
                  <a:pt x="40214" y="17496"/>
                </a:cubicBezTo>
                <a:cubicBezTo>
                  <a:pt x="40134" y="17494"/>
                  <a:pt x="40055" y="17493"/>
                  <a:pt x="39977" y="17493"/>
                </a:cubicBezTo>
                <a:cubicBezTo>
                  <a:pt x="33642" y="17493"/>
                  <a:pt x="28539" y="23456"/>
                  <a:pt x="28329" y="23696"/>
                </a:cubicBezTo>
                <a:cubicBezTo>
                  <a:pt x="28566" y="23252"/>
                  <a:pt x="39947" y="0"/>
                  <a:pt x="252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21"/>
          <p:cNvSpPr/>
          <p:nvPr/>
        </p:nvSpPr>
        <p:spPr>
          <a:xfrm flipH="1">
            <a:off x="72" y="0"/>
            <a:ext cx="3142628" cy="1448867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7" name="Google Shape;427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1"/>
          <p:cNvSpPr txBox="1">
            <a:spLocks noGrp="1"/>
          </p:cNvSpPr>
          <p:nvPr>
            <p:ph type="subTitle" idx="1"/>
          </p:nvPr>
        </p:nvSpPr>
        <p:spPr>
          <a:xfrm>
            <a:off x="713225" y="1951050"/>
            <a:ext cx="2995500" cy="12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552322" y="708554"/>
            <a:ext cx="572633" cy="4434951"/>
          </a:xfrm>
          <a:custGeom>
            <a:avLst/>
            <a:gdLst/>
            <a:ahLst/>
            <a:cxnLst/>
            <a:rect l="l" t="t" r="r" b="b"/>
            <a:pathLst>
              <a:path w="21825" h="169031" extrusionOk="0">
                <a:moveTo>
                  <a:pt x="2676" y="0"/>
                </a:moveTo>
                <a:lnTo>
                  <a:pt x="2159" y="23101"/>
                </a:lnTo>
                <a:lnTo>
                  <a:pt x="1612" y="54104"/>
                </a:lnTo>
                <a:lnTo>
                  <a:pt x="1" y="105898"/>
                </a:lnTo>
                <a:lnTo>
                  <a:pt x="791" y="149273"/>
                </a:lnTo>
                <a:lnTo>
                  <a:pt x="791" y="169000"/>
                </a:lnTo>
                <a:lnTo>
                  <a:pt x="6718" y="169000"/>
                </a:lnTo>
                <a:lnTo>
                  <a:pt x="6718" y="169030"/>
                </a:lnTo>
                <a:cubicBezTo>
                  <a:pt x="6718" y="169030"/>
                  <a:pt x="7235" y="110154"/>
                  <a:pt x="6718" y="99698"/>
                </a:cubicBezTo>
                <a:cubicBezTo>
                  <a:pt x="6171" y="89272"/>
                  <a:pt x="5928" y="55746"/>
                  <a:pt x="5928" y="55746"/>
                </a:cubicBezTo>
                <a:cubicBezTo>
                  <a:pt x="5928" y="55746"/>
                  <a:pt x="15047" y="40426"/>
                  <a:pt x="15563" y="38755"/>
                </a:cubicBezTo>
                <a:cubicBezTo>
                  <a:pt x="16110" y="37052"/>
                  <a:pt x="21825" y="14286"/>
                  <a:pt x="21825" y="14286"/>
                </a:cubicBezTo>
                <a:lnTo>
                  <a:pt x="20518" y="14286"/>
                </a:lnTo>
                <a:lnTo>
                  <a:pt x="15016" y="36414"/>
                </a:lnTo>
                <a:lnTo>
                  <a:pt x="6171" y="50913"/>
                </a:lnTo>
                <a:cubicBezTo>
                  <a:pt x="6171" y="50913"/>
                  <a:pt x="6171" y="19393"/>
                  <a:pt x="5898" y="15502"/>
                </a:cubicBezTo>
                <a:cubicBezTo>
                  <a:pt x="5654" y="11551"/>
                  <a:pt x="5107" y="0"/>
                  <a:pt x="51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898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2"/>
          <p:cNvSpPr/>
          <p:nvPr/>
        </p:nvSpPr>
        <p:spPr>
          <a:xfrm>
            <a:off x="5143500" y="5925"/>
            <a:ext cx="4000496" cy="1844407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2" name="Google Shape;432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22"/>
          <p:cNvGrpSpPr/>
          <p:nvPr/>
        </p:nvGrpSpPr>
        <p:grpSpPr>
          <a:xfrm flipH="1">
            <a:off x="2209601" y="3735959"/>
            <a:ext cx="4000572" cy="1407532"/>
            <a:chOff x="1205200" y="3593850"/>
            <a:chExt cx="1645175" cy="578850"/>
          </a:xfrm>
        </p:grpSpPr>
        <p:sp>
          <p:nvSpPr>
            <p:cNvPr id="434" name="Google Shape;434;p22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316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"/>
          <p:cNvSpPr/>
          <p:nvPr/>
        </p:nvSpPr>
        <p:spPr>
          <a:xfrm flipH="1">
            <a:off x="4352895" y="2921131"/>
            <a:ext cx="4791105" cy="2222377"/>
          </a:xfrm>
          <a:custGeom>
            <a:avLst/>
            <a:gdLst/>
            <a:ahLst/>
            <a:cxnLst/>
            <a:rect l="l" t="t" r="r" b="b"/>
            <a:pathLst>
              <a:path w="73102" h="33910" extrusionOk="0">
                <a:moveTo>
                  <a:pt x="25275" y="0"/>
                </a:moveTo>
                <a:cubicBezTo>
                  <a:pt x="24893" y="0"/>
                  <a:pt x="24492" y="16"/>
                  <a:pt x="24073" y="49"/>
                </a:cubicBezTo>
                <a:cubicBezTo>
                  <a:pt x="13860" y="869"/>
                  <a:pt x="10669" y="8073"/>
                  <a:pt x="9727" y="13514"/>
                </a:cubicBezTo>
                <a:cubicBezTo>
                  <a:pt x="9666" y="9745"/>
                  <a:pt x="8967" y="5429"/>
                  <a:pt x="6413" y="4274"/>
                </a:cubicBezTo>
                <a:cubicBezTo>
                  <a:pt x="6138" y="4150"/>
                  <a:pt x="5905" y="4092"/>
                  <a:pt x="5709" y="4092"/>
                </a:cubicBezTo>
                <a:cubicBezTo>
                  <a:pt x="3545" y="4092"/>
                  <a:pt x="5970" y="11195"/>
                  <a:pt x="7781" y="15794"/>
                </a:cubicBezTo>
                <a:cubicBezTo>
                  <a:pt x="6925" y="14563"/>
                  <a:pt x="5671" y="13524"/>
                  <a:pt x="3814" y="13524"/>
                </a:cubicBezTo>
                <a:cubicBezTo>
                  <a:pt x="3101" y="13524"/>
                  <a:pt x="2300" y="13677"/>
                  <a:pt x="1398" y="14031"/>
                </a:cubicBezTo>
                <a:cubicBezTo>
                  <a:pt x="881" y="14274"/>
                  <a:pt x="426" y="14487"/>
                  <a:pt x="0" y="14760"/>
                </a:cubicBezTo>
                <a:lnTo>
                  <a:pt x="0" y="33909"/>
                </a:lnTo>
                <a:lnTo>
                  <a:pt x="73102" y="33909"/>
                </a:lnTo>
                <a:cubicBezTo>
                  <a:pt x="73102" y="33909"/>
                  <a:pt x="68208" y="29046"/>
                  <a:pt x="62281" y="27253"/>
                </a:cubicBezTo>
                <a:cubicBezTo>
                  <a:pt x="60915" y="26868"/>
                  <a:pt x="59621" y="26719"/>
                  <a:pt x="58436" y="26719"/>
                </a:cubicBezTo>
                <a:cubicBezTo>
                  <a:pt x="54662" y="26719"/>
                  <a:pt x="51997" y="28230"/>
                  <a:pt x="51673" y="28438"/>
                </a:cubicBezTo>
                <a:lnTo>
                  <a:pt x="51673" y="28438"/>
                </a:lnTo>
                <a:cubicBezTo>
                  <a:pt x="52250" y="28013"/>
                  <a:pt x="60913" y="21538"/>
                  <a:pt x="56414" y="20778"/>
                </a:cubicBezTo>
                <a:cubicBezTo>
                  <a:pt x="56167" y="20735"/>
                  <a:pt x="55927" y="20714"/>
                  <a:pt x="55692" y="20714"/>
                </a:cubicBezTo>
                <a:cubicBezTo>
                  <a:pt x="51544" y="20714"/>
                  <a:pt x="49393" y="27222"/>
                  <a:pt x="49393" y="27222"/>
                </a:cubicBezTo>
                <a:cubicBezTo>
                  <a:pt x="49393" y="27222"/>
                  <a:pt x="46749" y="17678"/>
                  <a:pt x="40214" y="17496"/>
                </a:cubicBezTo>
                <a:cubicBezTo>
                  <a:pt x="40134" y="17494"/>
                  <a:pt x="40055" y="17493"/>
                  <a:pt x="39977" y="17493"/>
                </a:cubicBezTo>
                <a:cubicBezTo>
                  <a:pt x="33642" y="17493"/>
                  <a:pt x="28539" y="23456"/>
                  <a:pt x="28329" y="23696"/>
                </a:cubicBezTo>
                <a:cubicBezTo>
                  <a:pt x="28566" y="23252"/>
                  <a:pt x="39947" y="0"/>
                  <a:pt x="252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8" name="Google Shape;438;p23"/>
          <p:cNvSpPr/>
          <p:nvPr/>
        </p:nvSpPr>
        <p:spPr>
          <a:xfrm flipH="1">
            <a:off x="64" y="0"/>
            <a:ext cx="4352887" cy="2006842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3"/>
          <p:cNvSpPr/>
          <p:nvPr/>
        </p:nvSpPr>
        <p:spPr>
          <a:xfrm>
            <a:off x="631000" y="1334708"/>
            <a:ext cx="329265" cy="3808780"/>
          </a:xfrm>
          <a:custGeom>
            <a:avLst/>
            <a:gdLst/>
            <a:ahLst/>
            <a:cxnLst/>
            <a:rect l="l" t="t" r="r" b="b"/>
            <a:pathLst>
              <a:path w="13983" h="161766" extrusionOk="0">
                <a:moveTo>
                  <a:pt x="8846" y="0"/>
                </a:moveTo>
                <a:cubicBezTo>
                  <a:pt x="8846" y="0"/>
                  <a:pt x="8329" y="11064"/>
                  <a:pt x="8056" y="14833"/>
                </a:cubicBezTo>
                <a:cubicBezTo>
                  <a:pt x="7782" y="18602"/>
                  <a:pt x="8056" y="49059"/>
                  <a:pt x="8056" y="49059"/>
                </a:cubicBezTo>
                <a:lnTo>
                  <a:pt x="5107" y="45047"/>
                </a:lnTo>
                <a:lnTo>
                  <a:pt x="1338" y="36414"/>
                </a:lnTo>
                <a:lnTo>
                  <a:pt x="1" y="36414"/>
                </a:lnTo>
                <a:cubicBezTo>
                  <a:pt x="1" y="36414"/>
                  <a:pt x="3770" y="45290"/>
                  <a:pt x="4287" y="46931"/>
                </a:cubicBezTo>
                <a:cubicBezTo>
                  <a:pt x="4834" y="48542"/>
                  <a:pt x="8056" y="53405"/>
                  <a:pt x="8056" y="53405"/>
                </a:cubicBezTo>
                <a:cubicBezTo>
                  <a:pt x="8056" y="53405"/>
                  <a:pt x="7782" y="85503"/>
                  <a:pt x="7265" y="95442"/>
                </a:cubicBezTo>
                <a:cubicBezTo>
                  <a:pt x="6718" y="105412"/>
                  <a:pt x="7265" y="161766"/>
                  <a:pt x="7265" y="161766"/>
                </a:cubicBezTo>
                <a:lnTo>
                  <a:pt x="7265" y="161705"/>
                </a:lnTo>
                <a:lnTo>
                  <a:pt x="13192" y="161705"/>
                </a:lnTo>
                <a:lnTo>
                  <a:pt x="13192" y="142829"/>
                </a:lnTo>
                <a:lnTo>
                  <a:pt x="13983" y="101339"/>
                </a:lnTo>
                <a:lnTo>
                  <a:pt x="12341" y="51764"/>
                </a:lnTo>
                <a:lnTo>
                  <a:pt x="11825" y="22128"/>
                </a:lnTo>
                <a:lnTo>
                  <a:pt x="112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886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4"/>
          <p:cNvSpPr/>
          <p:nvPr/>
        </p:nvSpPr>
        <p:spPr>
          <a:xfrm>
            <a:off x="6497827" y="0"/>
            <a:ext cx="2646228" cy="122001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0" y="0"/>
            <a:ext cx="2247846" cy="1187308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44" name="Google Shape;444;p24"/>
          <p:cNvGrpSpPr/>
          <p:nvPr/>
        </p:nvGrpSpPr>
        <p:grpSpPr>
          <a:xfrm>
            <a:off x="141" y="4099175"/>
            <a:ext cx="9143859" cy="1044338"/>
            <a:chOff x="141" y="4099175"/>
            <a:chExt cx="9143859" cy="1044338"/>
          </a:xfrm>
        </p:grpSpPr>
        <p:sp>
          <p:nvSpPr>
            <p:cNvPr id="445" name="Google Shape;445;p24"/>
            <p:cNvSpPr/>
            <p:nvPr/>
          </p:nvSpPr>
          <p:spPr>
            <a:xfrm flipH="1">
              <a:off x="141" y="4099175"/>
              <a:ext cx="9143859" cy="1044338"/>
            </a:xfrm>
            <a:custGeom>
              <a:avLst/>
              <a:gdLst/>
              <a:ahLst/>
              <a:cxnLst/>
              <a:rect l="l" t="t" r="r" b="b"/>
              <a:pathLst>
                <a:path w="139335" h="19416" extrusionOk="0">
                  <a:moveTo>
                    <a:pt x="98272" y="0"/>
                  </a:moveTo>
                  <a:cubicBezTo>
                    <a:pt x="87441" y="0"/>
                    <a:pt x="77563" y="1983"/>
                    <a:pt x="69060" y="5281"/>
                  </a:cubicBezTo>
                  <a:cubicBezTo>
                    <a:pt x="52889" y="11543"/>
                    <a:pt x="41491" y="13458"/>
                    <a:pt x="28390" y="14218"/>
                  </a:cubicBezTo>
                  <a:cubicBezTo>
                    <a:pt x="15290" y="14978"/>
                    <a:pt x="1" y="19415"/>
                    <a:pt x="1" y="19415"/>
                  </a:cubicBezTo>
                  <a:lnTo>
                    <a:pt x="139335" y="19415"/>
                  </a:lnTo>
                  <a:lnTo>
                    <a:pt x="139335" y="8139"/>
                  </a:lnTo>
                  <a:cubicBezTo>
                    <a:pt x="136386" y="7440"/>
                    <a:pt x="133104" y="6528"/>
                    <a:pt x="129456" y="5281"/>
                  </a:cubicBezTo>
                  <a:cubicBezTo>
                    <a:pt x="118497" y="1600"/>
                    <a:pt x="108000" y="0"/>
                    <a:pt x="98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1599580" y="4808628"/>
              <a:ext cx="221779" cy="68701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3047374" y="4440333"/>
              <a:ext cx="402669" cy="124724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8" name="Google Shape;448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461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/>
          <p:nvPr/>
        </p:nvSpPr>
        <p:spPr>
          <a:xfrm flipH="1">
            <a:off x="6076570" y="0"/>
            <a:ext cx="3067432" cy="1620212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5"/>
          <p:cNvSpPr/>
          <p:nvPr/>
        </p:nvSpPr>
        <p:spPr>
          <a:xfrm>
            <a:off x="291050" y="925025"/>
            <a:ext cx="545625" cy="4225775"/>
          </a:xfrm>
          <a:custGeom>
            <a:avLst/>
            <a:gdLst/>
            <a:ahLst/>
            <a:cxnLst/>
            <a:rect l="l" t="t" r="r" b="b"/>
            <a:pathLst>
              <a:path w="21825" h="169031" extrusionOk="0">
                <a:moveTo>
                  <a:pt x="2676" y="0"/>
                </a:moveTo>
                <a:lnTo>
                  <a:pt x="2159" y="23101"/>
                </a:lnTo>
                <a:lnTo>
                  <a:pt x="1612" y="54104"/>
                </a:lnTo>
                <a:lnTo>
                  <a:pt x="1" y="105898"/>
                </a:lnTo>
                <a:lnTo>
                  <a:pt x="791" y="149273"/>
                </a:lnTo>
                <a:lnTo>
                  <a:pt x="791" y="169000"/>
                </a:lnTo>
                <a:lnTo>
                  <a:pt x="6718" y="169000"/>
                </a:lnTo>
                <a:lnTo>
                  <a:pt x="6718" y="169030"/>
                </a:lnTo>
                <a:cubicBezTo>
                  <a:pt x="6718" y="169030"/>
                  <a:pt x="7235" y="110154"/>
                  <a:pt x="6718" y="99698"/>
                </a:cubicBezTo>
                <a:cubicBezTo>
                  <a:pt x="6171" y="89272"/>
                  <a:pt x="5928" y="55746"/>
                  <a:pt x="5928" y="55746"/>
                </a:cubicBezTo>
                <a:cubicBezTo>
                  <a:pt x="5928" y="55746"/>
                  <a:pt x="15047" y="40426"/>
                  <a:pt x="15563" y="38755"/>
                </a:cubicBezTo>
                <a:cubicBezTo>
                  <a:pt x="16110" y="37052"/>
                  <a:pt x="21825" y="14286"/>
                  <a:pt x="21825" y="14286"/>
                </a:cubicBezTo>
                <a:lnTo>
                  <a:pt x="20518" y="14286"/>
                </a:lnTo>
                <a:lnTo>
                  <a:pt x="15016" y="36414"/>
                </a:lnTo>
                <a:lnTo>
                  <a:pt x="6171" y="50913"/>
                </a:lnTo>
                <a:cubicBezTo>
                  <a:pt x="6171" y="50913"/>
                  <a:pt x="6171" y="19393"/>
                  <a:pt x="5898" y="15502"/>
                </a:cubicBezTo>
                <a:cubicBezTo>
                  <a:pt x="5654" y="11551"/>
                  <a:pt x="5107" y="0"/>
                  <a:pt x="51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53" name="Google Shape;453;p25"/>
          <p:cNvGrpSpPr/>
          <p:nvPr/>
        </p:nvGrpSpPr>
        <p:grpSpPr>
          <a:xfrm>
            <a:off x="6729647" y="4294362"/>
            <a:ext cx="2413472" cy="849173"/>
            <a:chOff x="1205200" y="3593850"/>
            <a:chExt cx="1645175" cy="578850"/>
          </a:xfrm>
        </p:grpSpPr>
        <p:sp>
          <p:nvSpPr>
            <p:cNvPr id="454" name="Google Shape;454;p25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1639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481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"/>
          <p:cNvSpPr txBox="1">
            <a:spLocks noGrp="1"/>
          </p:cNvSpPr>
          <p:nvPr>
            <p:ph type="subTitle" idx="1"/>
          </p:nvPr>
        </p:nvSpPr>
        <p:spPr>
          <a:xfrm>
            <a:off x="719400" y="1154825"/>
            <a:ext cx="3862200" cy="3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60" name="Google Shape;460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27"/>
          <p:cNvSpPr/>
          <p:nvPr/>
        </p:nvSpPr>
        <p:spPr>
          <a:xfrm>
            <a:off x="5043643" y="0"/>
            <a:ext cx="4100354" cy="183839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2" name="Google Shape;462;p27"/>
          <p:cNvSpPr/>
          <p:nvPr/>
        </p:nvSpPr>
        <p:spPr>
          <a:xfrm flipH="1">
            <a:off x="5681341" y="3537327"/>
            <a:ext cx="3462659" cy="1606147"/>
          </a:xfrm>
          <a:custGeom>
            <a:avLst/>
            <a:gdLst/>
            <a:ahLst/>
            <a:cxnLst/>
            <a:rect l="l" t="t" r="r" b="b"/>
            <a:pathLst>
              <a:path w="73102" h="33910" extrusionOk="0">
                <a:moveTo>
                  <a:pt x="25275" y="0"/>
                </a:moveTo>
                <a:cubicBezTo>
                  <a:pt x="24893" y="0"/>
                  <a:pt x="24492" y="16"/>
                  <a:pt x="24073" y="49"/>
                </a:cubicBezTo>
                <a:cubicBezTo>
                  <a:pt x="13860" y="869"/>
                  <a:pt x="10669" y="8073"/>
                  <a:pt x="9727" y="13514"/>
                </a:cubicBezTo>
                <a:cubicBezTo>
                  <a:pt x="9666" y="9745"/>
                  <a:pt x="8967" y="5429"/>
                  <a:pt x="6413" y="4274"/>
                </a:cubicBezTo>
                <a:cubicBezTo>
                  <a:pt x="6138" y="4150"/>
                  <a:pt x="5905" y="4092"/>
                  <a:pt x="5709" y="4092"/>
                </a:cubicBezTo>
                <a:cubicBezTo>
                  <a:pt x="3545" y="4092"/>
                  <a:pt x="5970" y="11195"/>
                  <a:pt x="7781" y="15794"/>
                </a:cubicBezTo>
                <a:cubicBezTo>
                  <a:pt x="6925" y="14563"/>
                  <a:pt x="5671" y="13524"/>
                  <a:pt x="3814" y="13524"/>
                </a:cubicBezTo>
                <a:cubicBezTo>
                  <a:pt x="3101" y="13524"/>
                  <a:pt x="2300" y="13677"/>
                  <a:pt x="1398" y="14031"/>
                </a:cubicBezTo>
                <a:cubicBezTo>
                  <a:pt x="881" y="14274"/>
                  <a:pt x="426" y="14487"/>
                  <a:pt x="0" y="14760"/>
                </a:cubicBezTo>
                <a:lnTo>
                  <a:pt x="0" y="33909"/>
                </a:lnTo>
                <a:lnTo>
                  <a:pt x="73102" y="33909"/>
                </a:lnTo>
                <a:cubicBezTo>
                  <a:pt x="73102" y="33909"/>
                  <a:pt x="68208" y="29046"/>
                  <a:pt x="62281" y="27253"/>
                </a:cubicBezTo>
                <a:cubicBezTo>
                  <a:pt x="60915" y="26868"/>
                  <a:pt x="59621" y="26719"/>
                  <a:pt x="58436" y="26719"/>
                </a:cubicBezTo>
                <a:cubicBezTo>
                  <a:pt x="54662" y="26719"/>
                  <a:pt x="51997" y="28230"/>
                  <a:pt x="51673" y="28438"/>
                </a:cubicBezTo>
                <a:lnTo>
                  <a:pt x="51673" y="28438"/>
                </a:lnTo>
                <a:cubicBezTo>
                  <a:pt x="52250" y="28013"/>
                  <a:pt x="60913" y="21538"/>
                  <a:pt x="56414" y="20778"/>
                </a:cubicBezTo>
                <a:cubicBezTo>
                  <a:pt x="56167" y="20735"/>
                  <a:pt x="55927" y="20714"/>
                  <a:pt x="55692" y="20714"/>
                </a:cubicBezTo>
                <a:cubicBezTo>
                  <a:pt x="51544" y="20714"/>
                  <a:pt x="49393" y="27222"/>
                  <a:pt x="49393" y="27222"/>
                </a:cubicBezTo>
                <a:cubicBezTo>
                  <a:pt x="49393" y="27222"/>
                  <a:pt x="46749" y="17678"/>
                  <a:pt x="40214" y="17496"/>
                </a:cubicBezTo>
                <a:cubicBezTo>
                  <a:pt x="40134" y="17494"/>
                  <a:pt x="40055" y="17493"/>
                  <a:pt x="39977" y="17493"/>
                </a:cubicBezTo>
                <a:cubicBezTo>
                  <a:pt x="33642" y="17493"/>
                  <a:pt x="28539" y="23456"/>
                  <a:pt x="28329" y="23696"/>
                </a:cubicBezTo>
                <a:cubicBezTo>
                  <a:pt x="28566" y="23252"/>
                  <a:pt x="39947" y="0"/>
                  <a:pt x="25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072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/>
          <p:nvPr/>
        </p:nvSpPr>
        <p:spPr>
          <a:xfrm>
            <a:off x="5651024" y="0"/>
            <a:ext cx="3492955" cy="1610376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65" name="Google Shape;465;p28"/>
          <p:cNvGrpSpPr/>
          <p:nvPr/>
        </p:nvGrpSpPr>
        <p:grpSpPr>
          <a:xfrm>
            <a:off x="7171604" y="1101862"/>
            <a:ext cx="1453821" cy="3554423"/>
            <a:chOff x="513475" y="670700"/>
            <a:chExt cx="1718465" cy="4201446"/>
          </a:xfrm>
        </p:grpSpPr>
        <p:sp>
          <p:nvSpPr>
            <p:cNvPr id="466" name="Google Shape;466;p28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02" name="Google Shape;502;p28"/>
          <p:cNvGrpSpPr/>
          <p:nvPr/>
        </p:nvGrpSpPr>
        <p:grpSpPr>
          <a:xfrm>
            <a:off x="5260739" y="3777195"/>
            <a:ext cx="3883271" cy="1366318"/>
            <a:chOff x="-799693" y="3652722"/>
            <a:chExt cx="1645175" cy="578850"/>
          </a:xfrm>
        </p:grpSpPr>
        <p:sp>
          <p:nvSpPr>
            <p:cNvPr id="503" name="Google Shape;503;p28"/>
            <p:cNvSpPr/>
            <p:nvPr/>
          </p:nvSpPr>
          <p:spPr>
            <a:xfrm>
              <a:off x="-799693" y="3652722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1257" y="3868272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05" name="Google Shape;505;p28"/>
          <p:cNvSpPr/>
          <p:nvPr/>
        </p:nvSpPr>
        <p:spPr>
          <a:xfrm>
            <a:off x="6562800" y="1334708"/>
            <a:ext cx="329265" cy="3808780"/>
          </a:xfrm>
          <a:custGeom>
            <a:avLst/>
            <a:gdLst/>
            <a:ahLst/>
            <a:cxnLst/>
            <a:rect l="l" t="t" r="r" b="b"/>
            <a:pathLst>
              <a:path w="13983" h="161766" extrusionOk="0">
                <a:moveTo>
                  <a:pt x="8846" y="0"/>
                </a:moveTo>
                <a:cubicBezTo>
                  <a:pt x="8846" y="0"/>
                  <a:pt x="8329" y="11064"/>
                  <a:pt x="8056" y="14833"/>
                </a:cubicBezTo>
                <a:cubicBezTo>
                  <a:pt x="7782" y="18602"/>
                  <a:pt x="8056" y="49059"/>
                  <a:pt x="8056" y="49059"/>
                </a:cubicBezTo>
                <a:lnTo>
                  <a:pt x="5107" y="45047"/>
                </a:lnTo>
                <a:lnTo>
                  <a:pt x="1338" y="36414"/>
                </a:lnTo>
                <a:lnTo>
                  <a:pt x="1" y="36414"/>
                </a:lnTo>
                <a:cubicBezTo>
                  <a:pt x="1" y="36414"/>
                  <a:pt x="3770" y="45290"/>
                  <a:pt x="4287" y="46931"/>
                </a:cubicBezTo>
                <a:cubicBezTo>
                  <a:pt x="4834" y="48542"/>
                  <a:pt x="8056" y="53405"/>
                  <a:pt x="8056" y="53405"/>
                </a:cubicBezTo>
                <a:cubicBezTo>
                  <a:pt x="8056" y="53405"/>
                  <a:pt x="7782" y="85503"/>
                  <a:pt x="7265" y="95442"/>
                </a:cubicBezTo>
                <a:cubicBezTo>
                  <a:pt x="6718" y="105412"/>
                  <a:pt x="7265" y="161766"/>
                  <a:pt x="7265" y="161766"/>
                </a:cubicBezTo>
                <a:lnTo>
                  <a:pt x="7265" y="161705"/>
                </a:lnTo>
                <a:lnTo>
                  <a:pt x="13192" y="161705"/>
                </a:lnTo>
                <a:lnTo>
                  <a:pt x="13192" y="142829"/>
                </a:lnTo>
                <a:lnTo>
                  <a:pt x="13983" y="101339"/>
                </a:lnTo>
                <a:lnTo>
                  <a:pt x="12341" y="51764"/>
                </a:lnTo>
                <a:lnTo>
                  <a:pt x="11825" y="22128"/>
                </a:lnTo>
                <a:lnTo>
                  <a:pt x="112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"/>
          </p:nvPr>
        </p:nvSpPr>
        <p:spPr>
          <a:xfrm>
            <a:off x="713225" y="2322500"/>
            <a:ext cx="2541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28"/>
          <p:cNvSpPr txBox="1">
            <a:spLocks noGrp="1"/>
          </p:cNvSpPr>
          <p:nvPr>
            <p:ph type="subTitle" idx="2"/>
          </p:nvPr>
        </p:nvSpPr>
        <p:spPr>
          <a:xfrm>
            <a:off x="3582400" y="2322500"/>
            <a:ext cx="2541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8"/>
          <p:cNvSpPr txBox="1">
            <a:spLocks noGrp="1"/>
          </p:cNvSpPr>
          <p:nvPr>
            <p:ph type="subTitle" idx="3"/>
          </p:nvPr>
        </p:nvSpPr>
        <p:spPr>
          <a:xfrm>
            <a:off x="713225" y="2789425"/>
            <a:ext cx="25410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8"/>
          <p:cNvSpPr txBox="1">
            <a:spLocks noGrp="1"/>
          </p:cNvSpPr>
          <p:nvPr>
            <p:ph type="subTitle" idx="4"/>
          </p:nvPr>
        </p:nvSpPr>
        <p:spPr>
          <a:xfrm>
            <a:off x="3582400" y="2789424"/>
            <a:ext cx="25410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962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"/>
          <p:cNvSpPr/>
          <p:nvPr/>
        </p:nvSpPr>
        <p:spPr>
          <a:xfrm>
            <a:off x="3919971" y="12050"/>
            <a:ext cx="5223959" cy="240839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3" name="Google Shape;513;p29"/>
          <p:cNvSpPr/>
          <p:nvPr/>
        </p:nvSpPr>
        <p:spPr>
          <a:xfrm>
            <a:off x="0" y="3518174"/>
            <a:ext cx="3503779" cy="1625306"/>
          </a:xfrm>
          <a:custGeom>
            <a:avLst/>
            <a:gdLst/>
            <a:ahLst/>
            <a:cxnLst/>
            <a:rect l="l" t="t" r="r" b="b"/>
            <a:pathLst>
              <a:path w="73102" h="33910" extrusionOk="0">
                <a:moveTo>
                  <a:pt x="25275" y="0"/>
                </a:moveTo>
                <a:cubicBezTo>
                  <a:pt x="24893" y="0"/>
                  <a:pt x="24492" y="16"/>
                  <a:pt x="24073" y="49"/>
                </a:cubicBezTo>
                <a:cubicBezTo>
                  <a:pt x="13860" y="869"/>
                  <a:pt x="10669" y="8073"/>
                  <a:pt x="9727" y="13514"/>
                </a:cubicBezTo>
                <a:cubicBezTo>
                  <a:pt x="9666" y="9745"/>
                  <a:pt x="8967" y="5429"/>
                  <a:pt x="6413" y="4274"/>
                </a:cubicBezTo>
                <a:cubicBezTo>
                  <a:pt x="6138" y="4150"/>
                  <a:pt x="5905" y="4092"/>
                  <a:pt x="5709" y="4092"/>
                </a:cubicBezTo>
                <a:cubicBezTo>
                  <a:pt x="3545" y="4092"/>
                  <a:pt x="5970" y="11195"/>
                  <a:pt x="7781" y="15794"/>
                </a:cubicBezTo>
                <a:cubicBezTo>
                  <a:pt x="6925" y="14563"/>
                  <a:pt x="5671" y="13524"/>
                  <a:pt x="3814" y="13524"/>
                </a:cubicBezTo>
                <a:cubicBezTo>
                  <a:pt x="3101" y="13524"/>
                  <a:pt x="2300" y="13677"/>
                  <a:pt x="1398" y="14031"/>
                </a:cubicBezTo>
                <a:cubicBezTo>
                  <a:pt x="881" y="14274"/>
                  <a:pt x="426" y="14487"/>
                  <a:pt x="0" y="14760"/>
                </a:cubicBezTo>
                <a:lnTo>
                  <a:pt x="0" y="33909"/>
                </a:lnTo>
                <a:lnTo>
                  <a:pt x="73102" y="33909"/>
                </a:lnTo>
                <a:cubicBezTo>
                  <a:pt x="73102" y="33909"/>
                  <a:pt x="68208" y="29046"/>
                  <a:pt x="62281" y="27253"/>
                </a:cubicBezTo>
                <a:cubicBezTo>
                  <a:pt x="60915" y="26868"/>
                  <a:pt x="59621" y="26719"/>
                  <a:pt x="58436" y="26719"/>
                </a:cubicBezTo>
                <a:cubicBezTo>
                  <a:pt x="54662" y="26719"/>
                  <a:pt x="51997" y="28230"/>
                  <a:pt x="51673" y="28438"/>
                </a:cubicBezTo>
                <a:lnTo>
                  <a:pt x="51673" y="28438"/>
                </a:lnTo>
                <a:cubicBezTo>
                  <a:pt x="52250" y="28013"/>
                  <a:pt x="60913" y="21538"/>
                  <a:pt x="56414" y="20778"/>
                </a:cubicBezTo>
                <a:cubicBezTo>
                  <a:pt x="56167" y="20735"/>
                  <a:pt x="55927" y="20714"/>
                  <a:pt x="55692" y="20714"/>
                </a:cubicBezTo>
                <a:cubicBezTo>
                  <a:pt x="51544" y="20714"/>
                  <a:pt x="49393" y="27222"/>
                  <a:pt x="49393" y="27222"/>
                </a:cubicBezTo>
                <a:cubicBezTo>
                  <a:pt x="49393" y="27222"/>
                  <a:pt x="46749" y="17678"/>
                  <a:pt x="40214" y="17496"/>
                </a:cubicBezTo>
                <a:cubicBezTo>
                  <a:pt x="40134" y="17494"/>
                  <a:pt x="40055" y="17493"/>
                  <a:pt x="39977" y="17493"/>
                </a:cubicBezTo>
                <a:cubicBezTo>
                  <a:pt x="33642" y="17493"/>
                  <a:pt x="28539" y="23456"/>
                  <a:pt x="28329" y="23696"/>
                </a:cubicBezTo>
                <a:cubicBezTo>
                  <a:pt x="28566" y="23252"/>
                  <a:pt x="39947" y="0"/>
                  <a:pt x="252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4" name="Google Shape;514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9"/>
          <p:cNvSpPr txBox="1">
            <a:spLocks noGrp="1"/>
          </p:cNvSpPr>
          <p:nvPr>
            <p:ph type="subTitle" idx="1"/>
          </p:nvPr>
        </p:nvSpPr>
        <p:spPr>
          <a:xfrm>
            <a:off x="1714512" y="2751900"/>
            <a:ext cx="2541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9"/>
          <p:cNvSpPr txBox="1">
            <a:spLocks noGrp="1"/>
          </p:cNvSpPr>
          <p:nvPr>
            <p:ph type="subTitle" idx="2"/>
          </p:nvPr>
        </p:nvSpPr>
        <p:spPr>
          <a:xfrm>
            <a:off x="4888488" y="2751900"/>
            <a:ext cx="2541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9"/>
          <p:cNvSpPr txBox="1">
            <a:spLocks noGrp="1"/>
          </p:cNvSpPr>
          <p:nvPr>
            <p:ph type="subTitle" idx="3"/>
          </p:nvPr>
        </p:nvSpPr>
        <p:spPr>
          <a:xfrm>
            <a:off x="1714513" y="3218825"/>
            <a:ext cx="25410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9"/>
          <p:cNvSpPr txBox="1">
            <a:spLocks noGrp="1"/>
          </p:cNvSpPr>
          <p:nvPr>
            <p:ph type="subTitle" idx="4"/>
          </p:nvPr>
        </p:nvSpPr>
        <p:spPr>
          <a:xfrm>
            <a:off x="4888488" y="3218824"/>
            <a:ext cx="25410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9"/>
          <p:cNvSpPr/>
          <p:nvPr/>
        </p:nvSpPr>
        <p:spPr>
          <a:xfrm>
            <a:off x="8225475" y="1343208"/>
            <a:ext cx="329265" cy="3808780"/>
          </a:xfrm>
          <a:custGeom>
            <a:avLst/>
            <a:gdLst/>
            <a:ahLst/>
            <a:cxnLst/>
            <a:rect l="l" t="t" r="r" b="b"/>
            <a:pathLst>
              <a:path w="13983" h="161766" extrusionOk="0">
                <a:moveTo>
                  <a:pt x="8846" y="0"/>
                </a:moveTo>
                <a:cubicBezTo>
                  <a:pt x="8846" y="0"/>
                  <a:pt x="8329" y="11064"/>
                  <a:pt x="8056" y="14833"/>
                </a:cubicBezTo>
                <a:cubicBezTo>
                  <a:pt x="7782" y="18602"/>
                  <a:pt x="8056" y="49059"/>
                  <a:pt x="8056" y="49059"/>
                </a:cubicBezTo>
                <a:lnTo>
                  <a:pt x="5107" y="45047"/>
                </a:lnTo>
                <a:lnTo>
                  <a:pt x="1338" y="36414"/>
                </a:lnTo>
                <a:lnTo>
                  <a:pt x="1" y="36414"/>
                </a:lnTo>
                <a:cubicBezTo>
                  <a:pt x="1" y="36414"/>
                  <a:pt x="3770" y="45290"/>
                  <a:pt x="4287" y="46931"/>
                </a:cubicBezTo>
                <a:cubicBezTo>
                  <a:pt x="4834" y="48542"/>
                  <a:pt x="8056" y="53405"/>
                  <a:pt x="8056" y="53405"/>
                </a:cubicBezTo>
                <a:cubicBezTo>
                  <a:pt x="8056" y="53405"/>
                  <a:pt x="7782" y="85503"/>
                  <a:pt x="7265" y="95442"/>
                </a:cubicBezTo>
                <a:cubicBezTo>
                  <a:pt x="6718" y="105412"/>
                  <a:pt x="7265" y="161766"/>
                  <a:pt x="7265" y="161766"/>
                </a:cubicBezTo>
                <a:lnTo>
                  <a:pt x="7265" y="161705"/>
                </a:lnTo>
                <a:lnTo>
                  <a:pt x="13192" y="161705"/>
                </a:lnTo>
                <a:lnTo>
                  <a:pt x="13192" y="142829"/>
                </a:lnTo>
                <a:lnTo>
                  <a:pt x="13983" y="101339"/>
                </a:lnTo>
                <a:lnTo>
                  <a:pt x="12341" y="51764"/>
                </a:lnTo>
                <a:lnTo>
                  <a:pt x="11825" y="22128"/>
                </a:lnTo>
                <a:lnTo>
                  <a:pt x="112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511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"/>
          <p:cNvSpPr/>
          <p:nvPr/>
        </p:nvSpPr>
        <p:spPr>
          <a:xfrm flipH="1">
            <a:off x="-51" y="0"/>
            <a:ext cx="2901856" cy="1301048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22" name="Google Shape;522;p30"/>
          <p:cNvGrpSpPr/>
          <p:nvPr/>
        </p:nvGrpSpPr>
        <p:grpSpPr>
          <a:xfrm>
            <a:off x="-37" y="3835679"/>
            <a:ext cx="9144064" cy="1301027"/>
            <a:chOff x="1190200" y="3814100"/>
            <a:chExt cx="5212075" cy="1636100"/>
          </a:xfrm>
        </p:grpSpPr>
        <p:sp>
          <p:nvSpPr>
            <p:cNvPr id="523" name="Google Shape;523;p30"/>
            <p:cNvSpPr/>
            <p:nvPr/>
          </p:nvSpPr>
          <p:spPr>
            <a:xfrm>
              <a:off x="1190200" y="3827350"/>
              <a:ext cx="2912925" cy="1622850"/>
            </a:xfrm>
            <a:custGeom>
              <a:avLst/>
              <a:gdLst/>
              <a:ahLst/>
              <a:cxnLst/>
              <a:rect l="l" t="t" r="r" b="b"/>
              <a:pathLst>
                <a:path w="116517" h="64914" extrusionOk="0">
                  <a:moveTo>
                    <a:pt x="116517" y="0"/>
                  </a:moveTo>
                  <a:lnTo>
                    <a:pt x="116517" y="0"/>
                  </a:lnTo>
                  <a:cubicBezTo>
                    <a:pt x="108578" y="1168"/>
                    <a:pt x="100772" y="4070"/>
                    <a:pt x="93233" y="7072"/>
                  </a:cubicBezTo>
                  <a:cubicBezTo>
                    <a:pt x="82893" y="11175"/>
                    <a:pt x="72685" y="15411"/>
                    <a:pt x="62511" y="19881"/>
                  </a:cubicBezTo>
                  <a:cubicBezTo>
                    <a:pt x="44498" y="27754"/>
                    <a:pt x="26686" y="36226"/>
                    <a:pt x="9173" y="45199"/>
                  </a:cubicBezTo>
                  <a:cubicBezTo>
                    <a:pt x="6138" y="46734"/>
                    <a:pt x="3036" y="48335"/>
                    <a:pt x="0" y="49936"/>
                  </a:cubicBezTo>
                  <a:lnTo>
                    <a:pt x="0" y="64914"/>
                  </a:lnTo>
                  <a:lnTo>
                    <a:pt x="103707" y="64914"/>
                  </a:lnTo>
                  <a:cubicBezTo>
                    <a:pt x="105709" y="63746"/>
                    <a:pt x="107610" y="62612"/>
                    <a:pt x="109378" y="61444"/>
                  </a:cubicBezTo>
                  <a:cubicBezTo>
                    <a:pt x="111880" y="59777"/>
                    <a:pt x="112280" y="56241"/>
                    <a:pt x="110212" y="54173"/>
                  </a:cubicBezTo>
                  <a:cubicBezTo>
                    <a:pt x="104174" y="48335"/>
                    <a:pt x="95835" y="47901"/>
                    <a:pt x="88530" y="44999"/>
                  </a:cubicBezTo>
                  <a:cubicBezTo>
                    <a:pt x="87062" y="44366"/>
                    <a:pt x="84560" y="43532"/>
                    <a:pt x="84994" y="42264"/>
                  </a:cubicBezTo>
                  <a:cubicBezTo>
                    <a:pt x="88730" y="33091"/>
                    <a:pt x="100405" y="32490"/>
                    <a:pt x="108277" y="27487"/>
                  </a:cubicBezTo>
                  <a:cubicBezTo>
                    <a:pt x="110379" y="26219"/>
                    <a:pt x="113081" y="24151"/>
                    <a:pt x="112047" y="21416"/>
                  </a:cubicBezTo>
                  <a:cubicBezTo>
                    <a:pt x="110179" y="17480"/>
                    <a:pt x="105776" y="16012"/>
                    <a:pt x="103074" y="12676"/>
                  </a:cubicBezTo>
                  <a:cubicBezTo>
                    <a:pt x="102040" y="11208"/>
                    <a:pt x="102873" y="9340"/>
                    <a:pt x="104108" y="8306"/>
                  </a:cubicBezTo>
                  <a:cubicBezTo>
                    <a:pt x="107944" y="4971"/>
                    <a:pt x="112180" y="2302"/>
                    <a:pt x="116517" y="0"/>
                  </a:cubicBezTo>
                  <a:close/>
                </a:path>
              </a:pathLst>
            </a:custGeom>
            <a:solidFill>
              <a:srgbClr val="387492"/>
            </a:solidFill>
            <a:ln w="9525" cap="flat" cmpd="sng">
              <a:solidFill>
                <a:srgbClr val="3874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3304200" y="3814100"/>
              <a:ext cx="3098075" cy="1636100"/>
            </a:xfrm>
            <a:custGeom>
              <a:avLst/>
              <a:gdLst/>
              <a:ahLst/>
              <a:cxnLst/>
              <a:rect l="l" t="t" r="r" b="b"/>
              <a:pathLst>
                <a:path w="123923" h="65444" extrusionOk="0">
                  <a:moveTo>
                    <a:pt x="38963" y="0"/>
                  </a:moveTo>
                  <a:cubicBezTo>
                    <a:pt x="36611" y="0"/>
                    <a:pt x="34282" y="182"/>
                    <a:pt x="31990" y="530"/>
                  </a:cubicBezTo>
                  <a:cubicBezTo>
                    <a:pt x="27653" y="2865"/>
                    <a:pt x="23450" y="5501"/>
                    <a:pt x="19614" y="8836"/>
                  </a:cubicBezTo>
                  <a:cubicBezTo>
                    <a:pt x="18347" y="9870"/>
                    <a:pt x="17513" y="11738"/>
                    <a:pt x="18547" y="13206"/>
                  </a:cubicBezTo>
                  <a:cubicBezTo>
                    <a:pt x="21282" y="16542"/>
                    <a:pt x="25652" y="18010"/>
                    <a:pt x="27520" y="21946"/>
                  </a:cubicBezTo>
                  <a:cubicBezTo>
                    <a:pt x="28554" y="24681"/>
                    <a:pt x="25852" y="26749"/>
                    <a:pt x="23784" y="28017"/>
                  </a:cubicBezTo>
                  <a:cubicBezTo>
                    <a:pt x="15845" y="33020"/>
                    <a:pt x="4170" y="33621"/>
                    <a:pt x="434" y="42794"/>
                  </a:cubicBezTo>
                  <a:cubicBezTo>
                    <a:pt x="0" y="44062"/>
                    <a:pt x="2502" y="44896"/>
                    <a:pt x="3970" y="45529"/>
                  </a:cubicBezTo>
                  <a:cubicBezTo>
                    <a:pt x="11275" y="48431"/>
                    <a:pt x="19614" y="48865"/>
                    <a:pt x="25652" y="54703"/>
                  </a:cubicBezTo>
                  <a:cubicBezTo>
                    <a:pt x="27720" y="56771"/>
                    <a:pt x="27320" y="60307"/>
                    <a:pt x="24818" y="61974"/>
                  </a:cubicBezTo>
                  <a:cubicBezTo>
                    <a:pt x="23050" y="63142"/>
                    <a:pt x="21149" y="64309"/>
                    <a:pt x="19147" y="65444"/>
                  </a:cubicBezTo>
                  <a:lnTo>
                    <a:pt x="123922" y="65444"/>
                  </a:lnTo>
                  <a:lnTo>
                    <a:pt x="123922" y="30752"/>
                  </a:lnTo>
                  <a:cubicBezTo>
                    <a:pt x="121287" y="29084"/>
                    <a:pt x="118352" y="27917"/>
                    <a:pt x="115416" y="26716"/>
                  </a:cubicBezTo>
                  <a:cubicBezTo>
                    <a:pt x="99038" y="20178"/>
                    <a:pt x="82693" y="13606"/>
                    <a:pt x="66348" y="7068"/>
                  </a:cubicBezTo>
                  <a:cubicBezTo>
                    <a:pt x="58309" y="3866"/>
                    <a:pt x="50036" y="564"/>
                    <a:pt x="41363" y="63"/>
                  </a:cubicBezTo>
                  <a:cubicBezTo>
                    <a:pt x="40561" y="21"/>
                    <a:pt x="39761" y="0"/>
                    <a:pt x="3896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25" name="Google Shape;525;p30"/>
          <p:cNvGrpSpPr/>
          <p:nvPr/>
        </p:nvGrpSpPr>
        <p:grpSpPr>
          <a:xfrm>
            <a:off x="241669" y="2067622"/>
            <a:ext cx="1183335" cy="2893116"/>
            <a:chOff x="513475" y="670700"/>
            <a:chExt cx="1718465" cy="4201446"/>
          </a:xfrm>
        </p:grpSpPr>
        <p:sp>
          <p:nvSpPr>
            <p:cNvPr id="526" name="Google Shape;526;p30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62" name="Google Shape;562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30"/>
          <p:cNvSpPr txBox="1">
            <a:spLocks noGrp="1"/>
          </p:cNvSpPr>
          <p:nvPr>
            <p:ph type="subTitle" idx="1"/>
          </p:nvPr>
        </p:nvSpPr>
        <p:spPr>
          <a:xfrm>
            <a:off x="1460625" y="2176100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0"/>
          <p:cNvSpPr txBox="1">
            <a:spLocks noGrp="1"/>
          </p:cNvSpPr>
          <p:nvPr>
            <p:ph type="subTitle" idx="2"/>
          </p:nvPr>
        </p:nvSpPr>
        <p:spPr>
          <a:xfrm>
            <a:off x="3601200" y="2176100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30"/>
          <p:cNvSpPr txBox="1">
            <a:spLocks noGrp="1"/>
          </p:cNvSpPr>
          <p:nvPr>
            <p:ph type="subTitle" idx="3"/>
          </p:nvPr>
        </p:nvSpPr>
        <p:spPr>
          <a:xfrm>
            <a:off x="1573275" y="2643025"/>
            <a:ext cx="17163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30"/>
          <p:cNvSpPr txBox="1">
            <a:spLocks noGrp="1"/>
          </p:cNvSpPr>
          <p:nvPr>
            <p:ph type="subTitle" idx="4"/>
          </p:nvPr>
        </p:nvSpPr>
        <p:spPr>
          <a:xfrm>
            <a:off x="3713850" y="2643025"/>
            <a:ext cx="17163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30"/>
          <p:cNvSpPr txBox="1">
            <a:spLocks noGrp="1"/>
          </p:cNvSpPr>
          <p:nvPr>
            <p:ph type="subTitle" idx="5"/>
          </p:nvPr>
        </p:nvSpPr>
        <p:spPr>
          <a:xfrm>
            <a:off x="5741775" y="2176100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30"/>
          <p:cNvSpPr txBox="1">
            <a:spLocks noGrp="1"/>
          </p:cNvSpPr>
          <p:nvPr>
            <p:ph type="subTitle" idx="6"/>
          </p:nvPr>
        </p:nvSpPr>
        <p:spPr>
          <a:xfrm>
            <a:off x="5854450" y="2643025"/>
            <a:ext cx="17163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97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/>
          <p:nvPr/>
        </p:nvSpPr>
        <p:spPr>
          <a:xfrm>
            <a:off x="7080825" y="0"/>
            <a:ext cx="2063175" cy="92502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0" y="0"/>
            <a:ext cx="3186571" cy="1683141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13"/>
          <p:cNvGrpSpPr/>
          <p:nvPr/>
        </p:nvGrpSpPr>
        <p:grpSpPr>
          <a:xfrm flipH="1">
            <a:off x="-76236" y="3777307"/>
            <a:ext cx="3883271" cy="1366318"/>
            <a:chOff x="1205200" y="3593850"/>
            <a:chExt cx="1645175" cy="578850"/>
          </a:xfrm>
        </p:grpSpPr>
        <p:sp>
          <p:nvSpPr>
            <p:cNvPr id="161" name="Google Shape;161;p13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513475" y="670700"/>
            <a:ext cx="1718465" cy="4201446"/>
            <a:chOff x="513475" y="670700"/>
            <a:chExt cx="1718465" cy="4201446"/>
          </a:xfrm>
        </p:grpSpPr>
        <p:sp>
          <p:nvSpPr>
            <p:cNvPr id="164" name="Google Shape;164;p13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"/>
          </p:nvPr>
        </p:nvSpPr>
        <p:spPr>
          <a:xfrm>
            <a:off x="3558675" y="1521800"/>
            <a:ext cx="2007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2"/>
          </p:nvPr>
        </p:nvSpPr>
        <p:spPr>
          <a:xfrm>
            <a:off x="6427850" y="1521800"/>
            <a:ext cx="2007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3"/>
          </p:nvPr>
        </p:nvSpPr>
        <p:spPr>
          <a:xfrm>
            <a:off x="3558675" y="2927212"/>
            <a:ext cx="2007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4"/>
          </p:nvPr>
        </p:nvSpPr>
        <p:spPr>
          <a:xfrm>
            <a:off x="6427850" y="2927212"/>
            <a:ext cx="2007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3558675" y="1912534"/>
            <a:ext cx="20073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6"/>
          </p:nvPr>
        </p:nvSpPr>
        <p:spPr>
          <a:xfrm>
            <a:off x="6427850" y="1912534"/>
            <a:ext cx="20073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7"/>
          </p:nvPr>
        </p:nvSpPr>
        <p:spPr>
          <a:xfrm>
            <a:off x="3558675" y="3315099"/>
            <a:ext cx="20073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6427850" y="3315099"/>
            <a:ext cx="20073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 hasCustomPrompt="1"/>
          </p:nvPr>
        </p:nvSpPr>
        <p:spPr>
          <a:xfrm>
            <a:off x="2695547" y="1521800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560547" y="1521800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4" hasCustomPrompt="1"/>
          </p:nvPr>
        </p:nvSpPr>
        <p:spPr>
          <a:xfrm>
            <a:off x="2695547" y="2927212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 hasCustomPrompt="1"/>
          </p:nvPr>
        </p:nvSpPr>
        <p:spPr>
          <a:xfrm>
            <a:off x="5560547" y="2927212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32"/>
          <p:cNvGrpSpPr/>
          <p:nvPr/>
        </p:nvGrpSpPr>
        <p:grpSpPr>
          <a:xfrm>
            <a:off x="4782309" y="3064348"/>
            <a:ext cx="4482613" cy="2163823"/>
            <a:chOff x="5290275" y="3283075"/>
            <a:chExt cx="3974300" cy="1944659"/>
          </a:xfrm>
        </p:grpSpPr>
        <p:sp>
          <p:nvSpPr>
            <p:cNvPr id="584" name="Google Shape;584;p32"/>
            <p:cNvSpPr/>
            <p:nvPr/>
          </p:nvSpPr>
          <p:spPr>
            <a:xfrm>
              <a:off x="5290275" y="3283075"/>
              <a:ext cx="3974300" cy="1944659"/>
            </a:xfrm>
            <a:custGeom>
              <a:avLst/>
              <a:gdLst/>
              <a:ahLst/>
              <a:cxnLst/>
              <a:rect l="l" t="t" r="r" b="b"/>
              <a:pathLst>
                <a:path w="155687" h="76179" extrusionOk="0">
                  <a:moveTo>
                    <a:pt x="112929" y="0"/>
                  </a:moveTo>
                  <a:cubicBezTo>
                    <a:pt x="68480" y="0"/>
                    <a:pt x="41200" y="4681"/>
                    <a:pt x="27812" y="11041"/>
                  </a:cubicBezTo>
                  <a:cubicBezTo>
                    <a:pt x="11915" y="18610"/>
                    <a:pt x="15897" y="28154"/>
                    <a:pt x="23040" y="32896"/>
                  </a:cubicBezTo>
                  <a:cubicBezTo>
                    <a:pt x="30183" y="37637"/>
                    <a:pt x="22219" y="45631"/>
                    <a:pt x="11915" y="55936"/>
                  </a:cubicBezTo>
                  <a:cubicBezTo>
                    <a:pt x="0" y="67820"/>
                    <a:pt x="15502" y="76179"/>
                    <a:pt x="15502" y="76179"/>
                  </a:cubicBezTo>
                  <a:lnTo>
                    <a:pt x="155687" y="74234"/>
                  </a:lnTo>
                  <a:lnTo>
                    <a:pt x="153711" y="1132"/>
                  </a:lnTo>
                  <a:cubicBezTo>
                    <a:pt x="138764" y="357"/>
                    <a:pt x="125193" y="0"/>
                    <a:pt x="11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6871522" y="4651065"/>
              <a:ext cx="294026" cy="111121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324754" y="3504776"/>
              <a:ext cx="113929" cy="43652"/>
            </a:xfrm>
            <a:custGeom>
              <a:avLst/>
              <a:gdLst/>
              <a:ahLst/>
              <a:cxnLst/>
              <a:rect l="l" t="t" r="r" b="b"/>
              <a:pathLst>
                <a:path w="4463" h="1710" extrusionOk="0">
                  <a:moveTo>
                    <a:pt x="2288" y="1"/>
                  </a:moveTo>
                  <a:cubicBezTo>
                    <a:pt x="2182" y="1"/>
                    <a:pt x="2086" y="13"/>
                    <a:pt x="2007" y="38"/>
                  </a:cubicBezTo>
                  <a:cubicBezTo>
                    <a:pt x="2007" y="38"/>
                    <a:pt x="1" y="372"/>
                    <a:pt x="578" y="1223"/>
                  </a:cubicBezTo>
                  <a:cubicBezTo>
                    <a:pt x="808" y="1568"/>
                    <a:pt x="1554" y="1709"/>
                    <a:pt x="2318" y="1709"/>
                  </a:cubicBezTo>
                  <a:cubicBezTo>
                    <a:pt x="3372" y="1709"/>
                    <a:pt x="4463" y="1441"/>
                    <a:pt x="4286" y="1071"/>
                  </a:cubicBezTo>
                  <a:cubicBezTo>
                    <a:pt x="4050" y="468"/>
                    <a:pt x="2955" y="1"/>
                    <a:pt x="2288" y="1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6566973" y="3801780"/>
              <a:ext cx="112678" cy="42401"/>
            </a:xfrm>
            <a:custGeom>
              <a:avLst/>
              <a:gdLst/>
              <a:ahLst/>
              <a:cxnLst/>
              <a:rect l="l" t="t" r="r" b="b"/>
              <a:pathLst>
                <a:path w="4414" h="1661" extrusionOk="0">
                  <a:moveTo>
                    <a:pt x="2227" y="0"/>
                  </a:moveTo>
                  <a:cubicBezTo>
                    <a:pt x="2133" y="0"/>
                    <a:pt x="2048" y="9"/>
                    <a:pt x="1976" y="28"/>
                  </a:cubicBezTo>
                  <a:cubicBezTo>
                    <a:pt x="1976" y="28"/>
                    <a:pt x="0" y="362"/>
                    <a:pt x="578" y="1153"/>
                  </a:cubicBezTo>
                  <a:cubicBezTo>
                    <a:pt x="822" y="1513"/>
                    <a:pt x="1568" y="1661"/>
                    <a:pt x="2325" y="1661"/>
                  </a:cubicBezTo>
                  <a:cubicBezTo>
                    <a:pt x="3358" y="1661"/>
                    <a:pt x="4413" y="1386"/>
                    <a:pt x="4256" y="1001"/>
                  </a:cubicBezTo>
                  <a:cubicBezTo>
                    <a:pt x="3990" y="442"/>
                    <a:pt x="2886" y="0"/>
                    <a:pt x="2227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039942" y="4253896"/>
              <a:ext cx="294026" cy="111121"/>
            </a:xfrm>
            <a:custGeom>
              <a:avLst/>
              <a:gdLst/>
              <a:ahLst/>
              <a:cxnLst/>
              <a:rect l="l" t="t" r="r" b="b"/>
              <a:pathLst>
                <a:path w="11518" h="4353" extrusionOk="0">
                  <a:moveTo>
                    <a:pt x="5838" y="0"/>
                  </a:moveTo>
                  <a:cubicBezTo>
                    <a:pt x="5584" y="0"/>
                    <a:pt x="5356" y="26"/>
                    <a:pt x="5168" y="81"/>
                  </a:cubicBezTo>
                  <a:cubicBezTo>
                    <a:pt x="5168" y="81"/>
                    <a:pt x="0" y="963"/>
                    <a:pt x="1490" y="3091"/>
                  </a:cubicBezTo>
                  <a:cubicBezTo>
                    <a:pt x="2116" y="3985"/>
                    <a:pt x="4040" y="4353"/>
                    <a:pt x="6008" y="4353"/>
                  </a:cubicBezTo>
                  <a:cubicBezTo>
                    <a:pt x="8722" y="4353"/>
                    <a:pt x="11518" y="3652"/>
                    <a:pt x="11095" y="2665"/>
                  </a:cubicBezTo>
                  <a:cubicBezTo>
                    <a:pt x="10486" y="1183"/>
                    <a:pt x="7550" y="0"/>
                    <a:pt x="5838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623800" y="3950914"/>
              <a:ext cx="112678" cy="42401"/>
            </a:xfrm>
            <a:custGeom>
              <a:avLst/>
              <a:gdLst/>
              <a:ahLst/>
              <a:cxnLst/>
              <a:rect l="l" t="t" r="r" b="b"/>
              <a:pathLst>
                <a:path w="4414" h="1661" extrusionOk="0">
                  <a:moveTo>
                    <a:pt x="2227" y="0"/>
                  </a:moveTo>
                  <a:cubicBezTo>
                    <a:pt x="2133" y="0"/>
                    <a:pt x="2048" y="9"/>
                    <a:pt x="1976" y="28"/>
                  </a:cubicBezTo>
                  <a:cubicBezTo>
                    <a:pt x="1976" y="28"/>
                    <a:pt x="0" y="362"/>
                    <a:pt x="578" y="1153"/>
                  </a:cubicBezTo>
                  <a:cubicBezTo>
                    <a:pt x="822" y="1513"/>
                    <a:pt x="1568" y="1661"/>
                    <a:pt x="2325" y="1661"/>
                  </a:cubicBezTo>
                  <a:cubicBezTo>
                    <a:pt x="3358" y="1661"/>
                    <a:pt x="4413" y="1386"/>
                    <a:pt x="4256" y="1001"/>
                  </a:cubicBezTo>
                  <a:cubicBezTo>
                    <a:pt x="3990" y="442"/>
                    <a:pt x="2886" y="0"/>
                    <a:pt x="2227" y="0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393191" y="3987205"/>
              <a:ext cx="113929" cy="43652"/>
            </a:xfrm>
            <a:custGeom>
              <a:avLst/>
              <a:gdLst/>
              <a:ahLst/>
              <a:cxnLst/>
              <a:rect l="l" t="t" r="r" b="b"/>
              <a:pathLst>
                <a:path w="4463" h="1710" extrusionOk="0">
                  <a:moveTo>
                    <a:pt x="2288" y="1"/>
                  </a:moveTo>
                  <a:cubicBezTo>
                    <a:pt x="2182" y="1"/>
                    <a:pt x="2086" y="13"/>
                    <a:pt x="2007" y="38"/>
                  </a:cubicBezTo>
                  <a:cubicBezTo>
                    <a:pt x="2007" y="38"/>
                    <a:pt x="1" y="372"/>
                    <a:pt x="578" y="1223"/>
                  </a:cubicBezTo>
                  <a:cubicBezTo>
                    <a:pt x="808" y="1568"/>
                    <a:pt x="1554" y="1709"/>
                    <a:pt x="2318" y="1709"/>
                  </a:cubicBezTo>
                  <a:cubicBezTo>
                    <a:pt x="3372" y="1709"/>
                    <a:pt x="4463" y="1441"/>
                    <a:pt x="4286" y="1071"/>
                  </a:cubicBezTo>
                  <a:cubicBezTo>
                    <a:pt x="4050" y="468"/>
                    <a:pt x="2955" y="1"/>
                    <a:pt x="2288" y="1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858413" y="4817594"/>
              <a:ext cx="113929" cy="43652"/>
            </a:xfrm>
            <a:custGeom>
              <a:avLst/>
              <a:gdLst/>
              <a:ahLst/>
              <a:cxnLst/>
              <a:rect l="l" t="t" r="r" b="b"/>
              <a:pathLst>
                <a:path w="4463" h="1710" extrusionOk="0">
                  <a:moveTo>
                    <a:pt x="2288" y="1"/>
                  </a:moveTo>
                  <a:cubicBezTo>
                    <a:pt x="2182" y="1"/>
                    <a:pt x="2086" y="13"/>
                    <a:pt x="2007" y="38"/>
                  </a:cubicBezTo>
                  <a:cubicBezTo>
                    <a:pt x="2007" y="38"/>
                    <a:pt x="1" y="372"/>
                    <a:pt x="578" y="1223"/>
                  </a:cubicBezTo>
                  <a:cubicBezTo>
                    <a:pt x="808" y="1568"/>
                    <a:pt x="1554" y="1709"/>
                    <a:pt x="2318" y="1709"/>
                  </a:cubicBezTo>
                  <a:cubicBezTo>
                    <a:pt x="3372" y="1709"/>
                    <a:pt x="4463" y="1441"/>
                    <a:pt x="4286" y="1071"/>
                  </a:cubicBezTo>
                  <a:cubicBezTo>
                    <a:pt x="4050" y="468"/>
                    <a:pt x="2955" y="1"/>
                    <a:pt x="2288" y="1"/>
                  </a:cubicBezTo>
                  <a:close/>
                </a:path>
              </a:pathLst>
            </a:custGeom>
            <a:solidFill>
              <a:srgbClr val="26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2" name="Google Shape;592;p32"/>
          <p:cNvGrpSpPr/>
          <p:nvPr/>
        </p:nvGrpSpPr>
        <p:grpSpPr>
          <a:xfrm>
            <a:off x="7917456" y="1112902"/>
            <a:ext cx="1150340" cy="2812448"/>
            <a:chOff x="513475" y="670700"/>
            <a:chExt cx="1718465" cy="4201446"/>
          </a:xfrm>
        </p:grpSpPr>
        <p:sp>
          <p:nvSpPr>
            <p:cNvPr id="593" name="Google Shape;593;p32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29" name="Google Shape;629;p32"/>
          <p:cNvSpPr/>
          <p:nvPr/>
        </p:nvSpPr>
        <p:spPr>
          <a:xfrm>
            <a:off x="0" y="0"/>
            <a:ext cx="3636943" cy="1921026"/>
          </a:xfrm>
          <a:custGeom>
            <a:avLst/>
            <a:gdLst/>
            <a:ahLst/>
            <a:cxnLst/>
            <a:rect l="l" t="t" r="r" b="b"/>
            <a:pathLst>
              <a:path w="94368" h="49845" extrusionOk="0">
                <a:moveTo>
                  <a:pt x="0" y="0"/>
                </a:moveTo>
                <a:lnTo>
                  <a:pt x="0" y="26886"/>
                </a:lnTo>
                <a:cubicBezTo>
                  <a:pt x="767" y="27686"/>
                  <a:pt x="1601" y="28354"/>
                  <a:pt x="2669" y="28721"/>
                </a:cubicBezTo>
                <a:cubicBezTo>
                  <a:pt x="3333" y="28949"/>
                  <a:pt x="4017" y="29032"/>
                  <a:pt x="4713" y="29032"/>
                </a:cubicBezTo>
                <a:cubicBezTo>
                  <a:pt x="6595" y="29032"/>
                  <a:pt x="8560" y="28423"/>
                  <a:pt x="10438" y="28423"/>
                </a:cubicBezTo>
                <a:cubicBezTo>
                  <a:pt x="11214" y="28423"/>
                  <a:pt x="11975" y="28527"/>
                  <a:pt x="12709" y="28821"/>
                </a:cubicBezTo>
                <a:cubicBezTo>
                  <a:pt x="14911" y="29688"/>
                  <a:pt x="16178" y="32056"/>
                  <a:pt x="18146" y="33457"/>
                </a:cubicBezTo>
                <a:cubicBezTo>
                  <a:pt x="19591" y="34473"/>
                  <a:pt x="21276" y="34869"/>
                  <a:pt x="23031" y="34869"/>
                </a:cubicBezTo>
                <a:cubicBezTo>
                  <a:pt x="25368" y="34869"/>
                  <a:pt x="27831" y="34167"/>
                  <a:pt x="30021" y="33290"/>
                </a:cubicBezTo>
                <a:cubicBezTo>
                  <a:pt x="33431" y="31897"/>
                  <a:pt x="36919" y="30135"/>
                  <a:pt x="40510" y="30135"/>
                </a:cubicBezTo>
                <a:cubicBezTo>
                  <a:pt x="40960" y="30135"/>
                  <a:pt x="41411" y="30162"/>
                  <a:pt x="41863" y="30222"/>
                </a:cubicBezTo>
                <a:cubicBezTo>
                  <a:pt x="40796" y="33090"/>
                  <a:pt x="41129" y="36493"/>
                  <a:pt x="42831" y="39028"/>
                </a:cubicBezTo>
                <a:cubicBezTo>
                  <a:pt x="44498" y="41563"/>
                  <a:pt x="47501" y="43231"/>
                  <a:pt x="50536" y="43331"/>
                </a:cubicBezTo>
                <a:cubicBezTo>
                  <a:pt x="50609" y="43333"/>
                  <a:pt x="50682" y="43333"/>
                  <a:pt x="50755" y="43333"/>
                </a:cubicBezTo>
                <a:cubicBezTo>
                  <a:pt x="52852" y="43333"/>
                  <a:pt x="55019" y="42709"/>
                  <a:pt x="57093" y="42709"/>
                </a:cubicBezTo>
                <a:cubicBezTo>
                  <a:pt x="58022" y="42709"/>
                  <a:pt x="58932" y="42835"/>
                  <a:pt x="59809" y="43198"/>
                </a:cubicBezTo>
                <a:cubicBezTo>
                  <a:pt x="61477" y="43865"/>
                  <a:pt x="62678" y="45299"/>
                  <a:pt x="64012" y="46500"/>
                </a:cubicBezTo>
                <a:cubicBezTo>
                  <a:pt x="66153" y="48417"/>
                  <a:pt x="68936" y="49844"/>
                  <a:pt x="71834" y="49844"/>
                </a:cubicBezTo>
                <a:cubicBezTo>
                  <a:pt x="71962" y="49844"/>
                  <a:pt x="72090" y="49841"/>
                  <a:pt x="72218" y="49836"/>
                </a:cubicBezTo>
                <a:cubicBezTo>
                  <a:pt x="75254" y="49702"/>
                  <a:pt x="78323" y="47801"/>
                  <a:pt x="79157" y="44865"/>
                </a:cubicBezTo>
                <a:cubicBezTo>
                  <a:pt x="79692" y="44926"/>
                  <a:pt x="80231" y="44955"/>
                  <a:pt x="80769" y="44955"/>
                </a:cubicBezTo>
                <a:cubicBezTo>
                  <a:pt x="84994" y="44955"/>
                  <a:pt x="89222" y="43131"/>
                  <a:pt x="92032" y="39995"/>
                </a:cubicBezTo>
                <a:cubicBezTo>
                  <a:pt x="93267" y="38628"/>
                  <a:pt x="94267" y="36893"/>
                  <a:pt x="94334" y="35058"/>
                </a:cubicBezTo>
                <a:cubicBezTo>
                  <a:pt x="94367" y="33224"/>
                  <a:pt x="93200" y="31289"/>
                  <a:pt x="91365" y="30889"/>
                </a:cubicBezTo>
                <a:cubicBezTo>
                  <a:pt x="91188" y="30849"/>
                  <a:pt x="91008" y="30831"/>
                  <a:pt x="90828" y="30831"/>
                </a:cubicBezTo>
                <a:cubicBezTo>
                  <a:pt x="89181" y="30831"/>
                  <a:pt x="87539" y="32400"/>
                  <a:pt x="87929" y="34024"/>
                </a:cubicBezTo>
                <a:cubicBezTo>
                  <a:pt x="86262" y="31222"/>
                  <a:pt x="83259" y="29288"/>
                  <a:pt x="80057" y="28787"/>
                </a:cubicBezTo>
                <a:cubicBezTo>
                  <a:pt x="79505" y="28702"/>
                  <a:pt x="78948" y="28660"/>
                  <a:pt x="78390" y="28660"/>
                </a:cubicBezTo>
                <a:cubicBezTo>
                  <a:pt x="75678" y="28660"/>
                  <a:pt x="72965" y="29646"/>
                  <a:pt x="70917" y="31389"/>
                </a:cubicBezTo>
                <a:cubicBezTo>
                  <a:pt x="69998" y="32225"/>
                  <a:pt x="68870" y="33293"/>
                  <a:pt x="67707" y="33293"/>
                </a:cubicBezTo>
                <a:cubicBezTo>
                  <a:pt x="67477" y="33293"/>
                  <a:pt x="67246" y="33251"/>
                  <a:pt x="67015" y="33157"/>
                </a:cubicBezTo>
                <a:cubicBezTo>
                  <a:pt x="65180" y="32457"/>
                  <a:pt x="65747" y="29821"/>
                  <a:pt x="65747" y="27853"/>
                </a:cubicBezTo>
                <a:cubicBezTo>
                  <a:pt x="65718" y="24707"/>
                  <a:pt x="62650" y="22052"/>
                  <a:pt x="59567" y="22052"/>
                </a:cubicBezTo>
                <a:cubicBezTo>
                  <a:pt x="59054" y="22052"/>
                  <a:pt x="58541" y="22126"/>
                  <a:pt x="58041" y="22283"/>
                </a:cubicBezTo>
                <a:cubicBezTo>
                  <a:pt x="60076" y="18680"/>
                  <a:pt x="61310" y="14377"/>
                  <a:pt x="60176" y="10374"/>
                </a:cubicBezTo>
                <a:cubicBezTo>
                  <a:pt x="59118" y="6640"/>
                  <a:pt x="55680" y="3486"/>
                  <a:pt x="51892" y="3486"/>
                </a:cubicBezTo>
                <a:cubicBezTo>
                  <a:pt x="51619" y="3486"/>
                  <a:pt x="51345" y="3502"/>
                  <a:pt x="51070" y="3536"/>
                </a:cubicBezTo>
                <a:cubicBezTo>
                  <a:pt x="49983" y="3672"/>
                  <a:pt x="48750" y="4022"/>
                  <a:pt x="47645" y="4022"/>
                </a:cubicBezTo>
                <a:cubicBezTo>
                  <a:pt x="46851" y="4022"/>
                  <a:pt x="46124" y="3841"/>
                  <a:pt x="45566" y="3269"/>
                </a:cubicBezTo>
                <a:cubicBezTo>
                  <a:pt x="44899" y="2535"/>
                  <a:pt x="44799" y="1501"/>
                  <a:pt x="44565" y="600"/>
                </a:cubicBezTo>
                <a:cubicBezTo>
                  <a:pt x="44532" y="367"/>
                  <a:pt x="44498" y="167"/>
                  <a:pt x="44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0" name="Google Shape;630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2"/>
          <p:cNvSpPr txBox="1">
            <a:spLocks noGrp="1"/>
          </p:cNvSpPr>
          <p:nvPr>
            <p:ph type="subTitle" idx="1"/>
          </p:nvPr>
        </p:nvSpPr>
        <p:spPr>
          <a:xfrm>
            <a:off x="713225" y="1592425"/>
            <a:ext cx="2244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32"/>
          <p:cNvSpPr txBox="1">
            <a:spLocks noGrp="1"/>
          </p:cNvSpPr>
          <p:nvPr>
            <p:ph type="subTitle" idx="2"/>
          </p:nvPr>
        </p:nvSpPr>
        <p:spPr>
          <a:xfrm>
            <a:off x="2958150" y="1592425"/>
            <a:ext cx="2244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32"/>
          <p:cNvSpPr txBox="1">
            <a:spLocks noGrp="1"/>
          </p:cNvSpPr>
          <p:nvPr>
            <p:ph type="subTitle" idx="3"/>
          </p:nvPr>
        </p:nvSpPr>
        <p:spPr>
          <a:xfrm>
            <a:off x="713239" y="2059350"/>
            <a:ext cx="22449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4"/>
          </p:nvPr>
        </p:nvSpPr>
        <p:spPr>
          <a:xfrm>
            <a:off x="2958164" y="2059350"/>
            <a:ext cx="22449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5"/>
          </p:nvPr>
        </p:nvSpPr>
        <p:spPr>
          <a:xfrm>
            <a:off x="713225" y="2938625"/>
            <a:ext cx="2244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6"/>
          </p:nvPr>
        </p:nvSpPr>
        <p:spPr>
          <a:xfrm>
            <a:off x="713239" y="3405550"/>
            <a:ext cx="22449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7"/>
          </p:nvPr>
        </p:nvSpPr>
        <p:spPr>
          <a:xfrm>
            <a:off x="2958150" y="2938625"/>
            <a:ext cx="2244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8"/>
          </p:nvPr>
        </p:nvSpPr>
        <p:spPr>
          <a:xfrm>
            <a:off x="2958164" y="3405550"/>
            <a:ext cx="22449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659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3"/>
          <p:cNvSpPr/>
          <p:nvPr/>
        </p:nvSpPr>
        <p:spPr>
          <a:xfrm>
            <a:off x="5914523" y="0"/>
            <a:ext cx="3229488" cy="1488920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33"/>
          <p:cNvSpPr/>
          <p:nvPr/>
        </p:nvSpPr>
        <p:spPr>
          <a:xfrm>
            <a:off x="326200" y="1373683"/>
            <a:ext cx="329265" cy="3808780"/>
          </a:xfrm>
          <a:custGeom>
            <a:avLst/>
            <a:gdLst/>
            <a:ahLst/>
            <a:cxnLst/>
            <a:rect l="l" t="t" r="r" b="b"/>
            <a:pathLst>
              <a:path w="13983" h="161766" extrusionOk="0">
                <a:moveTo>
                  <a:pt x="8846" y="0"/>
                </a:moveTo>
                <a:cubicBezTo>
                  <a:pt x="8846" y="0"/>
                  <a:pt x="8329" y="11064"/>
                  <a:pt x="8056" y="14833"/>
                </a:cubicBezTo>
                <a:cubicBezTo>
                  <a:pt x="7782" y="18602"/>
                  <a:pt x="8056" y="49059"/>
                  <a:pt x="8056" y="49059"/>
                </a:cubicBezTo>
                <a:lnTo>
                  <a:pt x="5107" y="45047"/>
                </a:lnTo>
                <a:lnTo>
                  <a:pt x="1338" y="36414"/>
                </a:lnTo>
                <a:lnTo>
                  <a:pt x="1" y="36414"/>
                </a:lnTo>
                <a:cubicBezTo>
                  <a:pt x="1" y="36414"/>
                  <a:pt x="3770" y="45290"/>
                  <a:pt x="4287" y="46931"/>
                </a:cubicBezTo>
                <a:cubicBezTo>
                  <a:pt x="4834" y="48542"/>
                  <a:pt x="8056" y="53405"/>
                  <a:pt x="8056" y="53405"/>
                </a:cubicBezTo>
                <a:cubicBezTo>
                  <a:pt x="8056" y="53405"/>
                  <a:pt x="7782" y="85503"/>
                  <a:pt x="7265" y="95442"/>
                </a:cubicBezTo>
                <a:cubicBezTo>
                  <a:pt x="6718" y="105412"/>
                  <a:pt x="7265" y="161766"/>
                  <a:pt x="7265" y="161766"/>
                </a:cubicBezTo>
                <a:lnTo>
                  <a:pt x="7265" y="161705"/>
                </a:lnTo>
                <a:lnTo>
                  <a:pt x="13192" y="161705"/>
                </a:lnTo>
                <a:lnTo>
                  <a:pt x="13192" y="142829"/>
                </a:lnTo>
                <a:lnTo>
                  <a:pt x="13983" y="101339"/>
                </a:lnTo>
                <a:lnTo>
                  <a:pt x="12341" y="51764"/>
                </a:lnTo>
                <a:lnTo>
                  <a:pt x="11825" y="22128"/>
                </a:lnTo>
                <a:lnTo>
                  <a:pt x="112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33"/>
          <p:cNvSpPr txBox="1">
            <a:spLocks noGrp="1"/>
          </p:cNvSpPr>
          <p:nvPr>
            <p:ph type="subTitle" idx="1"/>
          </p:nvPr>
        </p:nvSpPr>
        <p:spPr>
          <a:xfrm>
            <a:off x="937975" y="1785238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33"/>
          <p:cNvSpPr txBox="1">
            <a:spLocks noGrp="1"/>
          </p:cNvSpPr>
          <p:nvPr>
            <p:ph type="subTitle" idx="2"/>
          </p:nvPr>
        </p:nvSpPr>
        <p:spPr>
          <a:xfrm>
            <a:off x="3400625" y="1785250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33"/>
          <p:cNvSpPr txBox="1">
            <a:spLocks noGrp="1"/>
          </p:cNvSpPr>
          <p:nvPr>
            <p:ph type="subTitle" idx="3"/>
          </p:nvPr>
        </p:nvSpPr>
        <p:spPr>
          <a:xfrm>
            <a:off x="937975" y="2175953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33"/>
          <p:cNvSpPr txBox="1">
            <a:spLocks noGrp="1"/>
          </p:cNvSpPr>
          <p:nvPr>
            <p:ph type="subTitle" idx="4"/>
          </p:nvPr>
        </p:nvSpPr>
        <p:spPr>
          <a:xfrm>
            <a:off x="3400625" y="2175963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33"/>
          <p:cNvSpPr txBox="1">
            <a:spLocks noGrp="1"/>
          </p:cNvSpPr>
          <p:nvPr>
            <p:ph type="subTitle" idx="5"/>
          </p:nvPr>
        </p:nvSpPr>
        <p:spPr>
          <a:xfrm>
            <a:off x="5863275" y="1785238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33"/>
          <p:cNvSpPr txBox="1">
            <a:spLocks noGrp="1"/>
          </p:cNvSpPr>
          <p:nvPr>
            <p:ph type="subTitle" idx="6"/>
          </p:nvPr>
        </p:nvSpPr>
        <p:spPr>
          <a:xfrm>
            <a:off x="5863275" y="2175953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33"/>
          <p:cNvSpPr txBox="1">
            <a:spLocks noGrp="1"/>
          </p:cNvSpPr>
          <p:nvPr>
            <p:ph type="subTitle" idx="7"/>
          </p:nvPr>
        </p:nvSpPr>
        <p:spPr>
          <a:xfrm>
            <a:off x="937975" y="3473100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33"/>
          <p:cNvSpPr txBox="1">
            <a:spLocks noGrp="1"/>
          </p:cNvSpPr>
          <p:nvPr>
            <p:ph type="subTitle" idx="8"/>
          </p:nvPr>
        </p:nvSpPr>
        <p:spPr>
          <a:xfrm>
            <a:off x="3400625" y="3473075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33"/>
          <p:cNvSpPr txBox="1">
            <a:spLocks noGrp="1"/>
          </p:cNvSpPr>
          <p:nvPr>
            <p:ph type="subTitle" idx="9"/>
          </p:nvPr>
        </p:nvSpPr>
        <p:spPr>
          <a:xfrm>
            <a:off x="937975" y="3863821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33"/>
          <p:cNvSpPr txBox="1">
            <a:spLocks noGrp="1"/>
          </p:cNvSpPr>
          <p:nvPr>
            <p:ph type="subTitle" idx="13"/>
          </p:nvPr>
        </p:nvSpPr>
        <p:spPr>
          <a:xfrm>
            <a:off x="3400625" y="3863800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4"/>
          </p:nvPr>
        </p:nvSpPr>
        <p:spPr>
          <a:xfrm>
            <a:off x="5863275" y="3473075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subTitle" idx="15"/>
          </p:nvPr>
        </p:nvSpPr>
        <p:spPr>
          <a:xfrm>
            <a:off x="5863275" y="3863800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595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4"/>
          <p:cNvSpPr/>
          <p:nvPr/>
        </p:nvSpPr>
        <p:spPr>
          <a:xfrm>
            <a:off x="4645750" y="0"/>
            <a:ext cx="4498340" cy="2073814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7" name="Google Shape;657;p34"/>
          <p:cNvSpPr/>
          <p:nvPr/>
        </p:nvSpPr>
        <p:spPr>
          <a:xfrm>
            <a:off x="0" y="2858351"/>
            <a:ext cx="5153423" cy="2285358"/>
          </a:xfrm>
          <a:custGeom>
            <a:avLst/>
            <a:gdLst/>
            <a:ahLst/>
            <a:cxnLst/>
            <a:rect l="l" t="t" r="r" b="b"/>
            <a:pathLst>
              <a:path w="205931" h="91323" extrusionOk="0">
                <a:moveTo>
                  <a:pt x="41090" y="1"/>
                </a:moveTo>
                <a:cubicBezTo>
                  <a:pt x="27926" y="1"/>
                  <a:pt x="14196" y="1939"/>
                  <a:pt x="0" y="6671"/>
                </a:cubicBezTo>
                <a:lnTo>
                  <a:pt x="0" y="91322"/>
                </a:lnTo>
                <a:lnTo>
                  <a:pt x="175535" y="91322"/>
                </a:lnTo>
                <a:cubicBezTo>
                  <a:pt x="165383" y="74422"/>
                  <a:pt x="137024" y="78982"/>
                  <a:pt x="142495" y="70319"/>
                </a:cubicBezTo>
                <a:cubicBezTo>
                  <a:pt x="148939" y="65061"/>
                  <a:pt x="205931" y="63906"/>
                  <a:pt x="198332" y="52203"/>
                </a:cubicBezTo>
                <a:cubicBezTo>
                  <a:pt x="198332" y="52203"/>
                  <a:pt x="198332" y="45425"/>
                  <a:pt x="162131" y="35698"/>
                </a:cubicBezTo>
                <a:cubicBezTo>
                  <a:pt x="136750" y="28890"/>
                  <a:pt x="101005" y="6245"/>
                  <a:pt x="58329" y="1078"/>
                </a:cubicBezTo>
                <a:cubicBezTo>
                  <a:pt x="52701" y="385"/>
                  <a:pt x="46952" y="1"/>
                  <a:pt x="41090" y="1"/>
                </a:cubicBezTo>
                <a:close/>
              </a:path>
            </a:pathLst>
          </a:custGeom>
          <a:solidFill>
            <a:srgbClr val="474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58" name="Google Shape;658;p34"/>
          <p:cNvGrpSpPr/>
          <p:nvPr/>
        </p:nvGrpSpPr>
        <p:grpSpPr>
          <a:xfrm>
            <a:off x="195084" y="454316"/>
            <a:ext cx="1374085" cy="3359476"/>
            <a:chOff x="513475" y="670700"/>
            <a:chExt cx="1718465" cy="4201446"/>
          </a:xfrm>
        </p:grpSpPr>
        <p:sp>
          <p:nvSpPr>
            <p:cNvPr id="659" name="Google Shape;659;p34"/>
            <p:cNvSpPr/>
            <p:nvPr/>
          </p:nvSpPr>
          <p:spPr>
            <a:xfrm>
              <a:off x="1361170" y="3559501"/>
              <a:ext cx="116567" cy="1312644"/>
            </a:xfrm>
            <a:custGeom>
              <a:avLst/>
              <a:gdLst/>
              <a:ahLst/>
              <a:cxnLst/>
              <a:rect l="l" t="t" r="r" b="b"/>
              <a:pathLst>
                <a:path w="2767" h="31157" extrusionOk="0">
                  <a:moveTo>
                    <a:pt x="2766" y="1"/>
                  </a:moveTo>
                  <a:lnTo>
                    <a:pt x="0" y="7600"/>
                  </a:lnTo>
                  <a:lnTo>
                    <a:pt x="0" y="31156"/>
                  </a:lnTo>
                  <a:lnTo>
                    <a:pt x="2766" y="31156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513475" y="2743819"/>
              <a:ext cx="1718465" cy="1461405"/>
            </a:xfrm>
            <a:custGeom>
              <a:avLst/>
              <a:gdLst/>
              <a:ahLst/>
              <a:cxnLst/>
              <a:rect l="l" t="t" r="r" b="b"/>
              <a:pathLst>
                <a:path w="40792" h="34688" extrusionOk="0">
                  <a:moveTo>
                    <a:pt x="1706" y="30458"/>
                  </a:moveTo>
                  <a:lnTo>
                    <a:pt x="1706" y="30458"/>
                  </a:lnTo>
                  <a:cubicBezTo>
                    <a:pt x="1490" y="30765"/>
                    <a:pt x="1368" y="31005"/>
                    <a:pt x="1368" y="31156"/>
                  </a:cubicBezTo>
                  <a:cubicBezTo>
                    <a:pt x="1368" y="31235"/>
                    <a:pt x="1377" y="31272"/>
                    <a:pt x="1393" y="31272"/>
                  </a:cubicBezTo>
                  <a:cubicBezTo>
                    <a:pt x="1441" y="31272"/>
                    <a:pt x="1553" y="30965"/>
                    <a:pt x="1706" y="30458"/>
                  </a:cubicBezTo>
                  <a:close/>
                  <a:moveTo>
                    <a:pt x="29666" y="1"/>
                  </a:moveTo>
                  <a:lnTo>
                    <a:pt x="11794" y="4135"/>
                  </a:lnTo>
                  <a:cubicBezTo>
                    <a:pt x="11794" y="4135"/>
                    <a:pt x="9028" y="15898"/>
                    <a:pt x="0" y="22129"/>
                  </a:cubicBezTo>
                  <a:lnTo>
                    <a:pt x="4164" y="20761"/>
                  </a:lnTo>
                  <a:lnTo>
                    <a:pt x="4164" y="20761"/>
                  </a:lnTo>
                  <a:cubicBezTo>
                    <a:pt x="4164" y="20761"/>
                    <a:pt x="2450" y="27990"/>
                    <a:pt x="1706" y="30458"/>
                  </a:cubicBezTo>
                  <a:lnTo>
                    <a:pt x="1706" y="30458"/>
                  </a:lnTo>
                  <a:cubicBezTo>
                    <a:pt x="3494" y="27918"/>
                    <a:pt x="11763" y="20762"/>
                    <a:pt x="11763" y="20761"/>
                  </a:cubicBezTo>
                  <a:lnTo>
                    <a:pt x="11763" y="20761"/>
                  </a:lnTo>
                  <a:cubicBezTo>
                    <a:pt x="11763" y="20762"/>
                    <a:pt x="9868" y="32654"/>
                    <a:pt x="10281" y="32654"/>
                  </a:cubicBezTo>
                  <a:cubicBezTo>
                    <a:pt x="10303" y="32654"/>
                    <a:pt x="10331" y="32622"/>
                    <a:pt x="10365" y="32555"/>
                  </a:cubicBezTo>
                  <a:cubicBezTo>
                    <a:pt x="11064" y="31187"/>
                    <a:pt x="14529" y="24956"/>
                    <a:pt x="14529" y="24956"/>
                  </a:cubicBezTo>
                  <a:cubicBezTo>
                    <a:pt x="14529" y="24956"/>
                    <a:pt x="19094" y="34683"/>
                    <a:pt x="19379" y="34683"/>
                  </a:cubicBezTo>
                  <a:cubicBezTo>
                    <a:pt x="19388" y="34683"/>
                    <a:pt x="19393" y="34673"/>
                    <a:pt x="19393" y="34652"/>
                  </a:cubicBezTo>
                  <a:cubicBezTo>
                    <a:pt x="19393" y="33953"/>
                    <a:pt x="21460" y="29090"/>
                    <a:pt x="22827" y="26324"/>
                  </a:cubicBezTo>
                  <a:cubicBezTo>
                    <a:pt x="22827" y="26324"/>
                    <a:pt x="26699" y="34687"/>
                    <a:pt x="26976" y="34687"/>
                  </a:cubicBezTo>
                  <a:cubicBezTo>
                    <a:pt x="26986" y="34687"/>
                    <a:pt x="26992" y="34676"/>
                    <a:pt x="26992" y="34652"/>
                  </a:cubicBezTo>
                  <a:cubicBezTo>
                    <a:pt x="26992" y="33973"/>
                    <a:pt x="27622" y="22829"/>
                    <a:pt x="28299" y="22829"/>
                  </a:cubicBezTo>
                  <a:cubicBezTo>
                    <a:pt x="28319" y="22829"/>
                    <a:pt x="28339" y="22838"/>
                    <a:pt x="28359" y="22858"/>
                  </a:cubicBezTo>
                  <a:cubicBezTo>
                    <a:pt x="29006" y="23534"/>
                    <a:pt x="35496" y="33260"/>
                    <a:pt x="35935" y="33260"/>
                  </a:cubicBezTo>
                  <a:cubicBezTo>
                    <a:pt x="35950" y="33260"/>
                    <a:pt x="35958" y="33248"/>
                    <a:pt x="35958" y="33223"/>
                  </a:cubicBezTo>
                  <a:cubicBezTo>
                    <a:pt x="35958" y="32555"/>
                    <a:pt x="33861" y="24227"/>
                    <a:pt x="33861" y="24226"/>
                  </a:cubicBezTo>
                  <a:lnTo>
                    <a:pt x="33861" y="24226"/>
                  </a:lnTo>
                  <a:lnTo>
                    <a:pt x="40791" y="30457"/>
                  </a:lnTo>
                  <a:cubicBezTo>
                    <a:pt x="40791" y="30457"/>
                    <a:pt x="31764" y="15229"/>
                    <a:pt x="29666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806684" y="1809083"/>
              <a:ext cx="1342014" cy="1370236"/>
            </a:xfrm>
            <a:custGeom>
              <a:avLst/>
              <a:gdLst/>
              <a:ahLst/>
              <a:cxnLst/>
              <a:rect l="l" t="t" r="r" b="b"/>
              <a:pathLst>
                <a:path w="31856" h="32524" extrusionOk="0">
                  <a:moveTo>
                    <a:pt x="9697" y="0"/>
                  </a:moveTo>
                  <a:cubicBezTo>
                    <a:pt x="9697" y="0"/>
                    <a:pt x="8998" y="16596"/>
                    <a:pt x="1" y="31156"/>
                  </a:cubicBezTo>
                  <a:lnTo>
                    <a:pt x="4135" y="28359"/>
                  </a:lnTo>
                  <a:lnTo>
                    <a:pt x="5502" y="32523"/>
                  </a:lnTo>
                  <a:lnTo>
                    <a:pt x="10366" y="27630"/>
                  </a:lnTo>
                  <a:lnTo>
                    <a:pt x="13831" y="30426"/>
                  </a:lnTo>
                  <a:lnTo>
                    <a:pt x="17296" y="27630"/>
                  </a:lnTo>
                  <a:lnTo>
                    <a:pt x="22828" y="29727"/>
                  </a:lnTo>
                  <a:lnTo>
                    <a:pt x="26293" y="26292"/>
                  </a:lnTo>
                  <a:lnTo>
                    <a:pt x="31856" y="29058"/>
                  </a:lnTo>
                  <a:cubicBezTo>
                    <a:pt x="31856" y="29058"/>
                    <a:pt x="22828" y="14499"/>
                    <a:pt x="21460" y="0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516045" y="2624765"/>
              <a:ext cx="902792" cy="1489338"/>
            </a:xfrm>
            <a:custGeom>
              <a:avLst/>
              <a:gdLst/>
              <a:ahLst/>
              <a:cxnLst/>
              <a:rect l="l" t="t" r="r" b="b"/>
              <a:pathLst>
                <a:path w="21430" h="35351" extrusionOk="0">
                  <a:moveTo>
                    <a:pt x="21429" y="0"/>
                  </a:moveTo>
                  <a:lnTo>
                    <a:pt x="11733" y="6930"/>
                  </a:lnTo>
                  <a:cubicBezTo>
                    <a:pt x="11733" y="6930"/>
                    <a:pt x="10365" y="13830"/>
                    <a:pt x="7599" y="17295"/>
                  </a:cubicBezTo>
                  <a:cubicBezTo>
                    <a:pt x="4803" y="20760"/>
                    <a:pt x="0" y="24894"/>
                    <a:pt x="0" y="24894"/>
                  </a:cubicBezTo>
                  <a:lnTo>
                    <a:pt x="4134" y="23526"/>
                  </a:lnTo>
                  <a:lnTo>
                    <a:pt x="1368" y="33891"/>
                  </a:lnTo>
                  <a:lnTo>
                    <a:pt x="11277" y="24317"/>
                  </a:lnTo>
                  <a:lnTo>
                    <a:pt x="11277" y="24317"/>
                  </a:lnTo>
                  <a:lnTo>
                    <a:pt x="10304" y="35350"/>
                  </a:lnTo>
                  <a:lnTo>
                    <a:pt x="21429" y="14560"/>
                  </a:lnTo>
                  <a:lnTo>
                    <a:pt x="2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807990" y="1810347"/>
              <a:ext cx="669743" cy="1370236"/>
            </a:xfrm>
            <a:custGeom>
              <a:avLst/>
              <a:gdLst/>
              <a:ahLst/>
              <a:cxnLst/>
              <a:rect l="l" t="t" r="r" b="b"/>
              <a:pathLst>
                <a:path w="15898" h="32524" extrusionOk="0">
                  <a:moveTo>
                    <a:pt x="9028" y="1"/>
                  </a:moveTo>
                  <a:cubicBezTo>
                    <a:pt x="9028" y="1"/>
                    <a:pt x="9696" y="2098"/>
                    <a:pt x="8906" y="6688"/>
                  </a:cubicBezTo>
                  <a:cubicBezTo>
                    <a:pt x="8116" y="11277"/>
                    <a:pt x="6231" y="16627"/>
                    <a:pt x="5593" y="19423"/>
                  </a:cubicBezTo>
                  <a:cubicBezTo>
                    <a:pt x="4955" y="22189"/>
                    <a:pt x="0" y="31156"/>
                    <a:pt x="0" y="31156"/>
                  </a:cubicBezTo>
                  <a:lnTo>
                    <a:pt x="4134" y="28390"/>
                  </a:lnTo>
                  <a:lnTo>
                    <a:pt x="5532" y="32524"/>
                  </a:lnTo>
                  <a:lnTo>
                    <a:pt x="14529" y="15198"/>
                  </a:lnTo>
                  <a:lnTo>
                    <a:pt x="15897" y="1368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1011594" y="670700"/>
              <a:ext cx="874146" cy="1370236"/>
            </a:xfrm>
            <a:custGeom>
              <a:avLst/>
              <a:gdLst/>
              <a:ahLst/>
              <a:cxnLst/>
              <a:rect l="l" t="t" r="r" b="b"/>
              <a:pathLst>
                <a:path w="20750" h="32524" extrusionOk="0">
                  <a:moveTo>
                    <a:pt x="11733" y="1"/>
                  </a:moveTo>
                  <a:lnTo>
                    <a:pt x="10639" y="4286"/>
                  </a:lnTo>
                  <a:cubicBezTo>
                    <a:pt x="8177" y="13861"/>
                    <a:pt x="4590" y="23101"/>
                    <a:pt x="0" y="31825"/>
                  </a:cubicBezTo>
                  <a:lnTo>
                    <a:pt x="4134" y="29059"/>
                  </a:lnTo>
                  <a:lnTo>
                    <a:pt x="6900" y="31156"/>
                  </a:lnTo>
                  <a:lnTo>
                    <a:pt x="8997" y="29059"/>
                  </a:lnTo>
                  <a:lnTo>
                    <a:pt x="11763" y="31156"/>
                  </a:lnTo>
                  <a:lnTo>
                    <a:pt x="12462" y="28390"/>
                  </a:lnTo>
                  <a:lnTo>
                    <a:pt x="15928" y="31156"/>
                  </a:lnTo>
                  <a:lnTo>
                    <a:pt x="16596" y="29059"/>
                  </a:lnTo>
                  <a:lnTo>
                    <a:pt x="20730" y="32524"/>
                  </a:lnTo>
                  <a:cubicBezTo>
                    <a:pt x="20730" y="32524"/>
                    <a:pt x="20730" y="32524"/>
                    <a:pt x="20730" y="32524"/>
                  </a:cubicBezTo>
                  <a:cubicBezTo>
                    <a:pt x="20750" y="32524"/>
                    <a:pt x="13798" y="12453"/>
                    <a:pt x="11733" y="1"/>
                  </a:cubicBezTo>
                  <a:close/>
                </a:path>
              </a:pathLst>
            </a:custGeom>
            <a:solidFill>
              <a:srgbClr val="387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1010288" y="670700"/>
              <a:ext cx="495588" cy="1343357"/>
            </a:xfrm>
            <a:custGeom>
              <a:avLst/>
              <a:gdLst/>
              <a:ahLst/>
              <a:cxnLst/>
              <a:rect l="l" t="t" r="r" b="b"/>
              <a:pathLst>
                <a:path w="11764" h="31886" extrusionOk="0">
                  <a:moveTo>
                    <a:pt x="11764" y="1"/>
                  </a:moveTo>
                  <a:cubicBezTo>
                    <a:pt x="10639" y="4013"/>
                    <a:pt x="9120" y="10153"/>
                    <a:pt x="6901" y="15958"/>
                  </a:cubicBezTo>
                  <a:cubicBezTo>
                    <a:pt x="3800" y="24226"/>
                    <a:pt x="1" y="31885"/>
                    <a:pt x="1" y="31885"/>
                  </a:cubicBezTo>
                  <a:lnTo>
                    <a:pt x="4135" y="29089"/>
                  </a:lnTo>
                  <a:lnTo>
                    <a:pt x="6901" y="31186"/>
                  </a:lnTo>
                  <a:lnTo>
                    <a:pt x="11764" y="26323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1450775" y="4398270"/>
              <a:ext cx="6446" cy="443081"/>
            </a:xfrm>
            <a:custGeom>
              <a:avLst/>
              <a:gdLst/>
              <a:ahLst/>
              <a:cxnLst/>
              <a:rect l="l" t="t" r="r" b="b"/>
              <a:pathLst>
                <a:path w="153" h="10517" fill="none" extrusionOk="0">
                  <a:moveTo>
                    <a:pt x="1" y="0"/>
                  </a:moveTo>
                  <a:cubicBezTo>
                    <a:pt x="153" y="3496"/>
                    <a:pt x="153" y="6991"/>
                    <a:pt x="62" y="10517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1382908" y="4521200"/>
              <a:ext cx="5182" cy="320146"/>
            </a:xfrm>
            <a:custGeom>
              <a:avLst/>
              <a:gdLst/>
              <a:ahLst/>
              <a:cxnLst/>
              <a:rect l="l" t="t" r="r" b="b"/>
              <a:pathLst>
                <a:path w="123" h="7599" fill="none" extrusionOk="0">
                  <a:moveTo>
                    <a:pt x="1" y="0"/>
                  </a:moveTo>
                  <a:cubicBezTo>
                    <a:pt x="123" y="2523"/>
                    <a:pt x="123" y="5076"/>
                    <a:pt x="31" y="759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1414925" y="4335499"/>
              <a:ext cx="6446" cy="444387"/>
            </a:xfrm>
            <a:custGeom>
              <a:avLst/>
              <a:gdLst/>
              <a:ahLst/>
              <a:cxnLst/>
              <a:rect l="l" t="t" r="r" b="b"/>
              <a:pathLst>
                <a:path w="153" h="10548" fill="none" extrusionOk="0">
                  <a:moveTo>
                    <a:pt x="153" y="10548"/>
                  </a:moveTo>
                  <a:cubicBezTo>
                    <a:pt x="1" y="7052"/>
                    <a:pt x="1" y="3557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1450775" y="4083237"/>
              <a:ext cx="6446" cy="221604"/>
            </a:xfrm>
            <a:custGeom>
              <a:avLst/>
              <a:gdLst/>
              <a:ahLst/>
              <a:cxnLst/>
              <a:rect l="l" t="t" r="r" b="b"/>
              <a:pathLst>
                <a:path w="153" h="5260" fill="none" extrusionOk="0">
                  <a:moveTo>
                    <a:pt x="1" y="1"/>
                  </a:moveTo>
                  <a:cubicBezTo>
                    <a:pt x="153" y="1733"/>
                    <a:pt x="153" y="3527"/>
                    <a:pt x="62" y="5259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1382908" y="4143438"/>
              <a:ext cx="5182" cy="160094"/>
            </a:xfrm>
            <a:custGeom>
              <a:avLst/>
              <a:gdLst/>
              <a:ahLst/>
              <a:cxnLst/>
              <a:rect l="l" t="t" r="r" b="b"/>
              <a:pathLst>
                <a:path w="123" h="3800" fill="none" extrusionOk="0">
                  <a:moveTo>
                    <a:pt x="1" y="0"/>
                  </a:moveTo>
                  <a:cubicBezTo>
                    <a:pt x="123" y="1277"/>
                    <a:pt x="123" y="2554"/>
                    <a:pt x="31" y="3800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1414925" y="4051220"/>
              <a:ext cx="6446" cy="222868"/>
            </a:xfrm>
            <a:custGeom>
              <a:avLst/>
              <a:gdLst/>
              <a:ahLst/>
              <a:cxnLst/>
              <a:rect l="l" t="t" r="r" b="b"/>
              <a:pathLst>
                <a:path w="153" h="5290" fill="none" extrusionOk="0">
                  <a:moveTo>
                    <a:pt x="153" y="5290"/>
                  </a:moveTo>
                  <a:cubicBezTo>
                    <a:pt x="1" y="3527"/>
                    <a:pt x="1" y="1733"/>
                    <a:pt x="92" y="1"/>
                  </a:cubicBezTo>
                </a:path>
              </a:pathLst>
            </a:custGeom>
            <a:noFill/>
            <a:ln w="22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1409827" y="1323768"/>
              <a:ext cx="19252" cy="71747"/>
            </a:xfrm>
            <a:custGeom>
              <a:avLst/>
              <a:gdLst/>
              <a:ahLst/>
              <a:cxnLst/>
              <a:rect l="l" t="t" r="r" b="b"/>
              <a:pathLst>
                <a:path w="457" h="1703" fill="none" extrusionOk="0">
                  <a:moveTo>
                    <a:pt x="456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1313776" y="1683584"/>
              <a:ext cx="19252" cy="73011"/>
            </a:xfrm>
            <a:custGeom>
              <a:avLst/>
              <a:gdLst/>
              <a:ahLst/>
              <a:cxnLst/>
              <a:rect l="l" t="t" r="r" b="b"/>
              <a:pathLst>
                <a:path w="457" h="1733" fill="none" extrusionOk="0">
                  <a:moveTo>
                    <a:pt x="457" y="0"/>
                  </a:moveTo>
                  <a:lnTo>
                    <a:pt x="1" y="173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1514810" y="1273805"/>
              <a:ext cx="2612" cy="74317"/>
            </a:xfrm>
            <a:custGeom>
              <a:avLst/>
              <a:gdLst/>
              <a:ahLst/>
              <a:cxnLst/>
              <a:rect l="l" t="t" r="r" b="b"/>
              <a:pathLst>
                <a:path w="62" h="1764" fill="none" extrusionOk="0">
                  <a:moveTo>
                    <a:pt x="1" y="1"/>
                  </a:moveTo>
                  <a:lnTo>
                    <a:pt x="6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1461055" y="1491522"/>
              <a:ext cx="12849" cy="71747"/>
            </a:xfrm>
            <a:custGeom>
              <a:avLst/>
              <a:gdLst/>
              <a:ahLst/>
              <a:cxnLst/>
              <a:rect l="l" t="t" r="r" b="b"/>
              <a:pathLst>
                <a:path w="305" h="1703" fill="none" extrusionOk="0">
                  <a:moveTo>
                    <a:pt x="304" y="0"/>
                  </a:moveTo>
                  <a:lnTo>
                    <a:pt x="0" y="1702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1464888" y="1828293"/>
              <a:ext cx="7709" cy="74317"/>
            </a:xfrm>
            <a:custGeom>
              <a:avLst/>
              <a:gdLst/>
              <a:ahLst/>
              <a:cxnLst/>
              <a:rect l="l" t="t" r="r" b="b"/>
              <a:pathLst>
                <a:path w="183" h="1764" fill="none" extrusionOk="0">
                  <a:moveTo>
                    <a:pt x="0" y="0"/>
                  </a:moveTo>
                  <a:lnTo>
                    <a:pt x="183" y="1763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1587817" y="1659234"/>
              <a:ext cx="1306" cy="74317"/>
            </a:xfrm>
            <a:custGeom>
              <a:avLst/>
              <a:gdLst/>
              <a:ahLst/>
              <a:cxnLst/>
              <a:rect l="l" t="t" r="r" b="b"/>
              <a:pathLst>
                <a:path w="31" h="1764" fill="none" extrusionOk="0">
                  <a:moveTo>
                    <a:pt x="0" y="1"/>
                  </a:moveTo>
                  <a:lnTo>
                    <a:pt x="31" y="176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1663352" y="1882049"/>
              <a:ext cx="9015" cy="42299"/>
            </a:xfrm>
            <a:custGeom>
              <a:avLst/>
              <a:gdLst/>
              <a:ahLst/>
              <a:cxnLst/>
              <a:rect l="l" t="t" r="r" b="b"/>
              <a:pathLst>
                <a:path w="214" h="1004" fill="none" extrusionOk="0">
                  <a:moveTo>
                    <a:pt x="1" y="1"/>
                  </a:moveTo>
                  <a:lnTo>
                    <a:pt x="21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1363739" y="2214986"/>
              <a:ext cx="32017" cy="88389"/>
            </a:xfrm>
            <a:custGeom>
              <a:avLst/>
              <a:gdLst/>
              <a:ahLst/>
              <a:cxnLst/>
              <a:rect l="l" t="t" r="r" b="b"/>
              <a:pathLst>
                <a:path w="760" h="2098" fill="none" extrusionOk="0">
                  <a:moveTo>
                    <a:pt x="760" y="1"/>
                  </a:moveTo>
                  <a:lnTo>
                    <a:pt x="0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1194681" y="2649073"/>
              <a:ext cx="32059" cy="85861"/>
            </a:xfrm>
            <a:custGeom>
              <a:avLst/>
              <a:gdLst/>
              <a:ahLst/>
              <a:cxnLst/>
              <a:rect l="l" t="t" r="r" b="b"/>
              <a:pathLst>
                <a:path w="761" h="2038" fill="none" extrusionOk="0">
                  <a:moveTo>
                    <a:pt x="761" y="1"/>
                  </a:moveTo>
                  <a:lnTo>
                    <a:pt x="1" y="203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1546827" y="2157355"/>
              <a:ext cx="3876" cy="88431"/>
            </a:xfrm>
            <a:custGeom>
              <a:avLst/>
              <a:gdLst/>
              <a:ahLst/>
              <a:cxnLst/>
              <a:rect l="l" t="t" r="r" b="b"/>
              <a:pathLst>
                <a:path w="92" h="2099" fill="none" extrusionOk="0">
                  <a:moveTo>
                    <a:pt x="1" y="1"/>
                  </a:moveTo>
                  <a:lnTo>
                    <a:pt x="92" y="209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1452081" y="2417327"/>
              <a:ext cx="23086" cy="87083"/>
            </a:xfrm>
            <a:custGeom>
              <a:avLst/>
              <a:gdLst/>
              <a:ahLst/>
              <a:cxnLst/>
              <a:rect l="l" t="t" r="r" b="b"/>
              <a:pathLst>
                <a:path w="548" h="2067" fill="none" extrusionOk="0">
                  <a:moveTo>
                    <a:pt x="547" y="0"/>
                  </a:moveTo>
                  <a:lnTo>
                    <a:pt x="0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1458485" y="2821967"/>
              <a:ext cx="12849" cy="87083"/>
            </a:xfrm>
            <a:custGeom>
              <a:avLst/>
              <a:gdLst/>
              <a:ahLst/>
              <a:cxnLst/>
              <a:rect l="l" t="t" r="r" b="b"/>
              <a:pathLst>
                <a:path w="305" h="2067" fill="none" extrusionOk="0">
                  <a:moveTo>
                    <a:pt x="0" y="0"/>
                  </a:moveTo>
                  <a:lnTo>
                    <a:pt x="304" y="2067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1672325" y="2618362"/>
              <a:ext cx="6446" cy="89653"/>
            </a:xfrm>
            <a:custGeom>
              <a:avLst/>
              <a:gdLst/>
              <a:ahLst/>
              <a:cxnLst/>
              <a:rect l="l" t="t" r="r" b="b"/>
              <a:pathLst>
                <a:path w="153" h="2128" fill="none" extrusionOk="0">
                  <a:moveTo>
                    <a:pt x="0" y="0"/>
                  </a:moveTo>
                  <a:lnTo>
                    <a:pt x="152" y="2128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1806755" y="2885959"/>
              <a:ext cx="16725" cy="51272"/>
            </a:xfrm>
            <a:custGeom>
              <a:avLst/>
              <a:gdLst/>
              <a:ahLst/>
              <a:cxnLst/>
              <a:rect l="l" t="t" r="r" b="b"/>
              <a:pathLst>
                <a:path w="397" h="1217" fill="none" extrusionOk="0">
                  <a:moveTo>
                    <a:pt x="1" y="1"/>
                  </a:moveTo>
                  <a:lnTo>
                    <a:pt x="396" y="1217"/>
                  </a:lnTo>
                </a:path>
              </a:pathLst>
            </a:custGeom>
            <a:noFill/>
            <a:ln w="9875" cap="rnd" cmpd="sng">
              <a:solidFill>
                <a:srgbClr val="177F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1508406" y="1047156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1"/>
                  </a:moveTo>
                  <a:cubicBezTo>
                    <a:pt x="122" y="1"/>
                    <a:pt x="1" y="122"/>
                    <a:pt x="1" y="305"/>
                  </a:cubicBezTo>
                  <a:cubicBezTo>
                    <a:pt x="1" y="457"/>
                    <a:pt x="122" y="609"/>
                    <a:pt x="305" y="609"/>
                  </a:cubicBezTo>
                  <a:cubicBezTo>
                    <a:pt x="457" y="609"/>
                    <a:pt x="609" y="457"/>
                    <a:pt x="609" y="305"/>
                  </a:cubicBezTo>
                  <a:cubicBezTo>
                    <a:pt x="609" y="122"/>
                    <a:pt x="457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1274092" y="1549111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22" y="1"/>
                    <a:pt x="0" y="122"/>
                    <a:pt x="0" y="305"/>
                  </a:cubicBezTo>
                  <a:cubicBezTo>
                    <a:pt x="0" y="487"/>
                    <a:pt x="122" y="609"/>
                    <a:pt x="304" y="609"/>
                  </a:cubicBezTo>
                  <a:cubicBezTo>
                    <a:pt x="487" y="609"/>
                    <a:pt x="608" y="487"/>
                    <a:pt x="608" y="305"/>
                  </a:cubicBezTo>
                  <a:cubicBezTo>
                    <a:pt x="608" y="122"/>
                    <a:pt x="48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1742763" y="2487723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4" y="1"/>
                  </a:moveTo>
                  <a:cubicBezTo>
                    <a:pt x="152" y="1"/>
                    <a:pt x="0" y="122"/>
                    <a:pt x="0" y="305"/>
                  </a:cubicBezTo>
                  <a:cubicBezTo>
                    <a:pt x="0" y="457"/>
                    <a:pt x="152" y="609"/>
                    <a:pt x="304" y="609"/>
                  </a:cubicBezTo>
                  <a:cubicBezTo>
                    <a:pt x="486" y="609"/>
                    <a:pt x="608" y="457"/>
                    <a:pt x="608" y="305"/>
                  </a:cubicBezTo>
                  <a:cubicBezTo>
                    <a:pt x="608" y="122"/>
                    <a:pt x="486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1307373" y="3842517"/>
              <a:ext cx="25656" cy="25657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53" y="0"/>
                    <a:pt x="1" y="152"/>
                    <a:pt x="1" y="304"/>
                  </a:cubicBezTo>
                  <a:cubicBezTo>
                    <a:pt x="1" y="487"/>
                    <a:pt x="153" y="608"/>
                    <a:pt x="305" y="608"/>
                  </a:cubicBezTo>
                  <a:cubicBezTo>
                    <a:pt x="487" y="608"/>
                    <a:pt x="609" y="487"/>
                    <a:pt x="609" y="304"/>
                  </a:cubicBezTo>
                  <a:cubicBezTo>
                    <a:pt x="609" y="152"/>
                    <a:pt x="487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1742763" y="1842364"/>
              <a:ext cx="16682" cy="1542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74"/>
                    <a:pt x="91" y="365"/>
                    <a:pt x="183" y="365"/>
                  </a:cubicBezTo>
                  <a:cubicBezTo>
                    <a:pt x="304" y="365"/>
                    <a:pt x="395" y="274"/>
                    <a:pt x="395" y="183"/>
                  </a:cubicBezTo>
                  <a:cubicBezTo>
                    <a:pt x="395" y="92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1315040" y="2897502"/>
              <a:ext cx="16725" cy="1542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61"/>
                    <a:pt x="1" y="183"/>
                  </a:cubicBezTo>
                  <a:cubicBezTo>
                    <a:pt x="1" y="274"/>
                    <a:pt x="92" y="365"/>
                    <a:pt x="214" y="365"/>
                  </a:cubicBezTo>
                  <a:cubicBezTo>
                    <a:pt x="305" y="365"/>
                    <a:pt x="396" y="274"/>
                    <a:pt x="396" y="183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1450775" y="3381511"/>
              <a:ext cx="15419" cy="16726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6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1768377" y="3163835"/>
              <a:ext cx="16682" cy="1668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3" y="1"/>
                  </a:moveTo>
                  <a:cubicBezTo>
                    <a:pt x="91" y="1"/>
                    <a:pt x="0" y="92"/>
                    <a:pt x="0" y="213"/>
                  </a:cubicBezTo>
                  <a:cubicBezTo>
                    <a:pt x="0" y="305"/>
                    <a:pt x="91" y="396"/>
                    <a:pt x="213" y="396"/>
                  </a:cubicBezTo>
                  <a:cubicBezTo>
                    <a:pt x="304" y="396"/>
                    <a:pt x="395" y="305"/>
                    <a:pt x="395" y="213"/>
                  </a:cubicBez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1233101" y="2244434"/>
              <a:ext cx="15419" cy="1542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1"/>
                  </a:moveTo>
                  <a:cubicBezTo>
                    <a:pt x="61" y="1"/>
                    <a:pt x="1" y="61"/>
                    <a:pt x="1" y="183"/>
                  </a:cubicBezTo>
                  <a:cubicBezTo>
                    <a:pt x="1" y="274"/>
                    <a:pt x="61" y="365"/>
                    <a:pt x="183" y="365"/>
                  </a:cubicBezTo>
                  <a:cubicBezTo>
                    <a:pt x="274" y="365"/>
                    <a:pt x="365" y="274"/>
                    <a:pt x="365" y="183"/>
                  </a:cubicBezTo>
                  <a:cubicBezTo>
                    <a:pt x="365" y="61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5" name="Google Shape;695;p34"/>
          <p:cNvSpPr txBox="1">
            <a:spLocks noGrp="1"/>
          </p:cNvSpPr>
          <p:nvPr>
            <p:ph type="title"/>
          </p:nvPr>
        </p:nvSpPr>
        <p:spPr>
          <a:xfrm>
            <a:off x="3816150" y="701050"/>
            <a:ext cx="4635600" cy="1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34"/>
          <p:cNvSpPr txBox="1"/>
          <p:nvPr/>
        </p:nvSpPr>
        <p:spPr>
          <a:xfrm>
            <a:off x="4701900" y="3416450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Bef>
                <a:spcPts val="300"/>
              </a:spcBef>
            </a:pPr>
            <a:r>
              <a:rPr lang="en" sz="1200"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200" b="1"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200" b="1"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200" b="1"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latin typeface="Manjari"/>
              <a:ea typeface="Manjari"/>
              <a:cs typeface="Manjari"/>
              <a:sym typeface="Manjari"/>
            </a:endParaRPr>
          </a:p>
        </p:txBody>
      </p:sp>
    </p:spTree>
    <p:extLst>
      <p:ext uri="{BB962C8B-B14F-4D97-AF65-F5344CB8AC3E}">
        <p14:creationId xmlns:p14="http://schemas.microsoft.com/office/powerpoint/2010/main" val="1988988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025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/>
          <p:nvPr/>
        </p:nvSpPr>
        <p:spPr>
          <a:xfrm>
            <a:off x="64" y="2921131"/>
            <a:ext cx="4791105" cy="2222377"/>
          </a:xfrm>
          <a:custGeom>
            <a:avLst/>
            <a:gdLst/>
            <a:ahLst/>
            <a:cxnLst/>
            <a:rect l="l" t="t" r="r" b="b"/>
            <a:pathLst>
              <a:path w="73102" h="33910" extrusionOk="0">
                <a:moveTo>
                  <a:pt x="25275" y="0"/>
                </a:moveTo>
                <a:cubicBezTo>
                  <a:pt x="24893" y="0"/>
                  <a:pt x="24492" y="16"/>
                  <a:pt x="24073" y="49"/>
                </a:cubicBezTo>
                <a:cubicBezTo>
                  <a:pt x="13860" y="869"/>
                  <a:pt x="10669" y="8073"/>
                  <a:pt x="9727" y="13514"/>
                </a:cubicBezTo>
                <a:cubicBezTo>
                  <a:pt x="9666" y="9745"/>
                  <a:pt x="8967" y="5429"/>
                  <a:pt x="6413" y="4274"/>
                </a:cubicBezTo>
                <a:cubicBezTo>
                  <a:pt x="6138" y="4150"/>
                  <a:pt x="5905" y="4092"/>
                  <a:pt x="5709" y="4092"/>
                </a:cubicBezTo>
                <a:cubicBezTo>
                  <a:pt x="3545" y="4092"/>
                  <a:pt x="5970" y="11195"/>
                  <a:pt x="7781" y="15794"/>
                </a:cubicBezTo>
                <a:cubicBezTo>
                  <a:pt x="6925" y="14563"/>
                  <a:pt x="5671" y="13524"/>
                  <a:pt x="3814" y="13524"/>
                </a:cubicBezTo>
                <a:cubicBezTo>
                  <a:pt x="3101" y="13524"/>
                  <a:pt x="2300" y="13677"/>
                  <a:pt x="1398" y="14031"/>
                </a:cubicBezTo>
                <a:cubicBezTo>
                  <a:pt x="881" y="14274"/>
                  <a:pt x="426" y="14487"/>
                  <a:pt x="0" y="14760"/>
                </a:cubicBezTo>
                <a:lnTo>
                  <a:pt x="0" y="33909"/>
                </a:lnTo>
                <a:lnTo>
                  <a:pt x="73102" y="33909"/>
                </a:lnTo>
                <a:cubicBezTo>
                  <a:pt x="73102" y="33909"/>
                  <a:pt x="68208" y="29046"/>
                  <a:pt x="62281" y="27253"/>
                </a:cubicBezTo>
                <a:cubicBezTo>
                  <a:pt x="60915" y="26868"/>
                  <a:pt x="59621" y="26719"/>
                  <a:pt x="58436" y="26719"/>
                </a:cubicBezTo>
                <a:cubicBezTo>
                  <a:pt x="54662" y="26719"/>
                  <a:pt x="51997" y="28230"/>
                  <a:pt x="51673" y="28438"/>
                </a:cubicBezTo>
                <a:lnTo>
                  <a:pt x="51673" y="28438"/>
                </a:lnTo>
                <a:cubicBezTo>
                  <a:pt x="52250" y="28013"/>
                  <a:pt x="60913" y="21538"/>
                  <a:pt x="56414" y="20778"/>
                </a:cubicBezTo>
                <a:cubicBezTo>
                  <a:pt x="56167" y="20735"/>
                  <a:pt x="55927" y="20714"/>
                  <a:pt x="55692" y="20714"/>
                </a:cubicBezTo>
                <a:cubicBezTo>
                  <a:pt x="51544" y="20714"/>
                  <a:pt x="49393" y="27222"/>
                  <a:pt x="49393" y="27222"/>
                </a:cubicBezTo>
                <a:cubicBezTo>
                  <a:pt x="49393" y="27222"/>
                  <a:pt x="46749" y="17678"/>
                  <a:pt x="40214" y="17496"/>
                </a:cubicBezTo>
                <a:cubicBezTo>
                  <a:pt x="40134" y="17494"/>
                  <a:pt x="40055" y="17493"/>
                  <a:pt x="39977" y="17493"/>
                </a:cubicBezTo>
                <a:cubicBezTo>
                  <a:pt x="33642" y="17493"/>
                  <a:pt x="28539" y="23456"/>
                  <a:pt x="28329" y="23696"/>
                </a:cubicBezTo>
                <a:cubicBezTo>
                  <a:pt x="28566" y="23252"/>
                  <a:pt x="39947" y="0"/>
                  <a:pt x="252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4791113" y="0"/>
            <a:ext cx="4352887" cy="2006842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20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7"/>
          <p:cNvSpPr/>
          <p:nvPr/>
        </p:nvSpPr>
        <p:spPr>
          <a:xfrm flipH="1">
            <a:off x="64" y="0"/>
            <a:ext cx="4352887" cy="2006842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03" name="Google Shape;703;p37"/>
          <p:cNvGrpSpPr/>
          <p:nvPr/>
        </p:nvGrpSpPr>
        <p:grpSpPr>
          <a:xfrm flipH="1">
            <a:off x="2209601" y="3735959"/>
            <a:ext cx="4000572" cy="1407532"/>
            <a:chOff x="1205200" y="3593850"/>
            <a:chExt cx="1645175" cy="578850"/>
          </a:xfrm>
        </p:grpSpPr>
        <p:sp>
          <p:nvSpPr>
            <p:cNvPr id="704" name="Google Shape;704;p37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542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dk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>
            <a:spLocks noGrp="1"/>
          </p:cNvSpPr>
          <p:nvPr>
            <p:ph type="title"/>
          </p:nvPr>
        </p:nvSpPr>
        <p:spPr>
          <a:xfrm flipH="1">
            <a:off x="3855775" y="2232350"/>
            <a:ext cx="457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subTitle" idx="1"/>
          </p:nvPr>
        </p:nvSpPr>
        <p:spPr>
          <a:xfrm flipH="1">
            <a:off x="3855775" y="1119250"/>
            <a:ext cx="45750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5"/>
          <p:cNvSpPr/>
          <p:nvPr/>
        </p:nvSpPr>
        <p:spPr>
          <a:xfrm flipH="1">
            <a:off x="-26" y="0"/>
            <a:ext cx="4000496" cy="1793623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15"/>
          <p:cNvGrpSpPr/>
          <p:nvPr/>
        </p:nvGrpSpPr>
        <p:grpSpPr>
          <a:xfrm flipH="1">
            <a:off x="-43" y="3145402"/>
            <a:ext cx="9144064" cy="1991297"/>
            <a:chOff x="1190200" y="3814100"/>
            <a:chExt cx="5212075" cy="1636100"/>
          </a:xfrm>
        </p:grpSpPr>
        <p:sp>
          <p:nvSpPr>
            <p:cNvPr id="264" name="Google Shape;264;p15"/>
            <p:cNvSpPr/>
            <p:nvPr/>
          </p:nvSpPr>
          <p:spPr>
            <a:xfrm>
              <a:off x="1190200" y="3827350"/>
              <a:ext cx="2912925" cy="1622850"/>
            </a:xfrm>
            <a:custGeom>
              <a:avLst/>
              <a:gdLst/>
              <a:ahLst/>
              <a:cxnLst/>
              <a:rect l="l" t="t" r="r" b="b"/>
              <a:pathLst>
                <a:path w="116517" h="64914" extrusionOk="0">
                  <a:moveTo>
                    <a:pt x="116517" y="0"/>
                  </a:moveTo>
                  <a:lnTo>
                    <a:pt x="116517" y="0"/>
                  </a:lnTo>
                  <a:cubicBezTo>
                    <a:pt x="108578" y="1168"/>
                    <a:pt x="100772" y="4070"/>
                    <a:pt x="93233" y="7072"/>
                  </a:cubicBezTo>
                  <a:cubicBezTo>
                    <a:pt x="82893" y="11175"/>
                    <a:pt x="72685" y="15411"/>
                    <a:pt x="62511" y="19881"/>
                  </a:cubicBezTo>
                  <a:cubicBezTo>
                    <a:pt x="44498" y="27754"/>
                    <a:pt x="26686" y="36226"/>
                    <a:pt x="9173" y="45199"/>
                  </a:cubicBezTo>
                  <a:cubicBezTo>
                    <a:pt x="6138" y="46734"/>
                    <a:pt x="3036" y="48335"/>
                    <a:pt x="0" y="49936"/>
                  </a:cubicBezTo>
                  <a:lnTo>
                    <a:pt x="0" y="64914"/>
                  </a:lnTo>
                  <a:lnTo>
                    <a:pt x="103707" y="64914"/>
                  </a:lnTo>
                  <a:cubicBezTo>
                    <a:pt x="105709" y="63746"/>
                    <a:pt x="107610" y="62612"/>
                    <a:pt x="109378" y="61444"/>
                  </a:cubicBezTo>
                  <a:cubicBezTo>
                    <a:pt x="111880" y="59777"/>
                    <a:pt x="112280" y="56241"/>
                    <a:pt x="110212" y="54173"/>
                  </a:cubicBezTo>
                  <a:cubicBezTo>
                    <a:pt x="104174" y="48335"/>
                    <a:pt x="95835" y="47901"/>
                    <a:pt x="88530" y="44999"/>
                  </a:cubicBezTo>
                  <a:cubicBezTo>
                    <a:pt x="87062" y="44366"/>
                    <a:pt x="84560" y="43532"/>
                    <a:pt x="84994" y="42264"/>
                  </a:cubicBezTo>
                  <a:cubicBezTo>
                    <a:pt x="88730" y="33091"/>
                    <a:pt x="100405" y="32490"/>
                    <a:pt x="108277" y="27487"/>
                  </a:cubicBezTo>
                  <a:cubicBezTo>
                    <a:pt x="110379" y="26219"/>
                    <a:pt x="113081" y="24151"/>
                    <a:pt x="112047" y="21416"/>
                  </a:cubicBezTo>
                  <a:cubicBezTo>
                    <a:pt x="110179" y="17480"/>
                    <a:pt x="105776" y="16012"/>
                    <a:pt x="103074" y="12676"/>
                  </a:cubicBezTo>
                  <a:cubicBezTo>
                    <a:pt x="102040" y="11208"/>
                    <a:pt x="102873" y="9340"/>
                    <a:pt x="104108" y="8306"/>
                  </a:cubicBezTo>
                  <a:cubicBezTo>
                    <a:pt x="107944" y="4971"/>
                    <a:pt x="112180" y="2302"/>
                    <a:pt x="1165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3304200" y="3814100"/>
              <a:ext cx="3098075" cy="1636100"/>
            </a:xfrm>
            <a:custGeom>
              <a:avLst/>
              <a:gdLst/>
              <a:ahLst/>
              <a:cxnLst/>
              <a:rect l="l" t="t" r="r" b="b"/>
              <a:pathLst>
                <a:path w="123923" h="65444" extrusionOk="0">
                  <a:moveTo>
                    <a:pt x="38963" y="0"/>
                  </a:moveTo>
                  <a:cubicBezTo>
                    <a:pt x="36611" y="0"/>
                    <a:pt x="34282" y="182"/>
                    <a:pt x="31990" y="530"/>
                  </a:cubicBezTo>
                  <a:cubicBezTo>
                    <a:pt x="27653" y="2865"/>
                    <a:pt x="23450" y="5501"/>
                    <a:pt x="19614" y="8836"/>
                  </a:cubicBezTo>
                  <a:cubicBezTo>
                    <a:pt x="18347" y="9870"/>
                    <a:pt x="17513" y="11738"/>
                    <a:pt x="18547" y="13206"/>
                  </a:cubicBezTo>
                  <a:cubicBezTo>
                    <a:pt x="21282" y="16542"/>
                    <a:pt x="25652" y="18010"/>
                    <a:pt x="27520" y="21946"/>
                  </a:cubicBezTo>
                  <a:cubicBezTo>
                    <a:pt x="28554" y="24681"/>
                    <a:pt x="25852" y="26749"/>
                    <a:pt x="23784" y="28017"/>
                  </a:cubicBezTo>
                  <a:cubicBezTo>
                    <a:pt x="15845" y="33020"/>
                    <a:pt x="4170" y="33621"/>
                    <a:pt x="434" y="42794"/>
                  </a:cubicBezTo>
                  <a:cubicBezTo>
                    <a:pt x="0" y="44062"/>
                    <a:pt x="2502" y="44896"/>
                    <a:pt x="3970" y="45529"/>
                  </a:cubicBezTo>
                  <a:cubicBezTo>
                    <a:pt x="11275" y="48431"/>
                    <a:pt x="19614" y="48865"/>
                    <a:pt x="25652" y="54703"/>
                  </a:cubicBezTo>
                  <a:cubicBezTo>
                    <a:pt x="27720" y="56771"/>
                    <a:pt x="27320" y="60307"/>
                    <a:pt x="24818" y="61974"/>
                  </a:cubicBezTo>
                  <a:cubicBezTo>
                    <a:pt x="23050" y="63142"/>
                    <a:pt x="21149" y="64309"/>
                    <a:pt x="19147" y="65444"/>
                  </a:cubicBezTo>
                  <a:lnTo>
                    <a:pt x="123922" y="65444"/>
                  </a:lnTo>
                  <a:lnTo>
                    <a:pt x="123922" y="30752"/>
                  </a:lnTo>
                  <a:cubicBezTo>
                    <a:pt x="121287" y="29084"/>
                    <a:pt x="118352" y="27917"/>
                    <a:pt x="115416" y="26716"/>
                  </a:cubicBezTo>
                  <a:cubicBezTo>
                    <a:pt x="99038" y="20178"/>
                    <a:pt x="82693" y="13606"/>
                    <a:pt x="66348" y="7068"/>
                  </a:cubicBezTo>
                  <a:cubicBezTo>
                    <a:pt x="58309" y="3866"/>
                    <a:pt x="50036" y="564"/>
                    <a:pt x="41363" y="63"/>
                  </a:cubicBezTo>
                  <a:cubicBezTo>
                    <a:pt x="40561" y="21"/>
                    <a:pt x="39761" y="0"/>
                    <a:pt x="38963" y="0"/>
                  </a:cubicBezTo>
                  <a:close/>
                </a:path>
              </a:pathLst>
            </a:custGeom>
            <a:solidFill>
              <a:srgbClr val="262A20"/>
            </a:solidFill>
            <a:ln w="9525" cap="flat" cmpd="sng">
              <a:solidFill>
                <a:srgbClr val="262A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2"/>
          <p:cNvSpPr/>
          <p:nvPr/>
        </p:nvSpPr>
        <p:spPr>
          <a:xfrm>
            <a:off x="5143500" y="5925"/>
            <a:ext cx="4000496" cy="1844407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22"/>
          <p:cNvGrpSpPr/>
          <p:nvPr/>
        </p:nvGrpSpPr>
        <p:grpSpPr>
          <a:xfrm flipH="1">
            <a:off x="2209601" y="3735959"/>
            <a:ext cx="4000572" cy="1407532"/>
            <a:chOff x="1205200" y="3593850"/>
            <a:chExt cx="1645175" cy="578850"/>
          </a:xfrm>
        </p:grpSpPr>
        <p:sp>
          <p:nvSpPr>
            <p:cNvPr id="434" name="Google Shape;434;p22"/>
            <p:cNvSpPr/>
            <p:nvPr/>
          </p:nvSpPr>
          <p:spPr>
            <a:xfrm>
              <a:off x="1205200" y="3593850"/>
              <a:ext cx="1544850" cy="578850"/>
            </a:xfrm>
            <a:custGeom>
              <a:avLst/>
              <a:gdLst/>
              <a:ahLst/>
              <a:cxnLst/>
              <a:rect l="l" t="t" r="r" b="b"/>
              <a:pathLst>
                <a:path w="61794" h="23154" extrusionOk="0">
                  <a:moveTo>
                    <a:pt x="26837" y="0"/>
                  </a:moveTo>
                  <a:cubicBezTo>
                    <a:pt x="25120" y="0"/>
                    <a:pt x="23396" y="573"/>
                    <a:pt x="21967" y="1531"/>
                  </a:cubicBezTo>
                  <a:cubicBezTo>
                    <a:pt x="20146" y="2734"/>
                    <a:pt x="18741" y="4532"/>
                    <a:pt x="17848" y="6508"/>
                  </a:cubicBezTo>
                  <a:cubicBezTo>
                    <a:pt x="17574" y="7092"/>
                    <a:pt x="15526" y="13092"/>
                    <a:pt x="15836" y="13259"/>
                  </a:cubicBezTo>
                  <a:cubicBezTo>
                    <a:pt x="14336" y="12449"/>
                    <a:pt x="13347" y="11187"/>
                    <a:pt x="11478" y="10783"/>
                  </a:cubicBezTo>
                  <a:cubicBezTo>
                    <a:pt x="10879" y="10661"/>
                    <a:pt x="10265" y="10597"/>
                    <a:pt x="9651" y="10597"/>
                  </a:cubicBezTo>
                  <a:cubicBezTo>
                    <a:pt x="8641" y="10597"/>
                    <a:pt x="7632" y="10770"/>
                    <a:pt x="6692" y="11140"/>
                  </a:cubicBezTo>
                  <a:cubicBezTo>
                    <a:pt x="4644" y="11949"/>
                    <a:pt x="2977" y="13569"/>
                    <a:pt x="1929" y="15497"/>
                  </a:cubicBezTo>
                  <a:cubicBezTo>
                    <a:pt x="1644" y="16045"/>
                    <a:pt x="134" y="22576"/>
                    <a:pt x="9" y="23117"/>
                  </a:cubicBezTo>
                  <a:lnTo>
                    <a:pt x="61008" y="23117"/>
                  </a:lnTo>
                  <a:cubicBezTo>
                    <a:pt x="61794" y="20796"/>
                    <a:pt x="60544" y="18760"/>
                    <a:pt x="58365" y="17641"/>
                  </a:cubicBezTo>
                  <a:cubicBezTo>
                    <a:pt x="57672" y="17287"/>
                    <a:pt x="56899" y="17119"/>
                    <a:pt x="56122" y="17119"/>
                  </a:cubicBezTo>
                  <a:cubicBezTo>
                    <a:pt x="54466" y="17119"/>
                    <a:pt x="52789" y="17879"/>
                    <a:pt x="51816" y="19224"/>
                  </a:cubicBezTo>
                  <a:cubicBezTo>
                    <a:pt x="51162" y="16069"/>
                    <a:pt x="49316" y="12997"/>
                    <a:pt x="46411" y="11604"/>
                  </a:cubicBezTo>
                  <a:cubicBezTo>
                    <a:pt x="45449" y="11142"/>
                    <a:pt x="44400" y="10916"/>
                    <a:pt x="43359" y="10916"/>
                  </a:cubicBezTo>
                  <a:cubicBezTo>
                    <a:pt x="41232" y="10916"/>
                    <a:pt x="39137" y="11861"/>
                    <a:pt x="37874" y="13676"/>
                  </a:cubicBezTo>
                  <a:cubicBezTo>
                    <a:pt x="37946" y="13569"/>
                    <a:pt x="36541" y="9866"/>
                    <a:pt x="36445" y="9544"/>
                  </a:cubicBezTo>
                  <a:cubicBezTo>
                    <a:pt x="35922" y="7866"/>
                    <a:pt x="35279" y="6199"/>
                    <a:pt x="34338" y="4699"/>
                  </a:cubicBezTo>
                  <a:cubicBezTo>
                    <a:pt x="32933" y="2484"/>
                    <a:pt x="30778" y="615"/>
                    <a:pt x="28206" y="127"/>
                  </a:cubicBezTo>
                  <a:cubicBezTo>
                    <a:pt x="27754" y="41"/>
                    <a:pt x="27296" y="0"/>
                    <a:pt x="26837" y="0"/>
                  </a:cubicBezTo>
                  <a:close/>
                  <a:moveTo>
                    <a:pt x="0" y="23117"/>
                  </a:moveTo>
                  <a:lnTo>
                    <a:pt x="0" y="23153"/>
                  </a:lnTo>
                  <a:cubicBezTo>
                    <a:pt x="0" y="23153"/>
                    <a:pt x="3" y="23141"/>
                    <a:pt x="9" y="23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2076150" y="3809400"/>
              <a:ext cx="774225" cy="363300"/>
            </a:xfrm>
            <a:custGeom>
              <a:avLst/>
              <a:gdLst/>
              <a:ahLst/>
              <a:cxnLst/>
              <a:rect l="l" t="t" r="r" b="b"/>
              <a:pathLst>
                <a:path w="30969" h="14532" extrusionOk="0">
                  <a:moveTo>
                    <a:pt x="24468" y="0"/>
                  </a:moveTo>
                  <a:cubicBezTo>
                    <a:pt x="23429" y="0"/>
                    <a:pt x="22385" y="202"/>
                    <a:pt x="21408" y="541"/>
                  </a:cubicBezTo>
                  <a:cubicBezTo>
                    <a:pt x="19395" y="1232"/>
                    <a:pt x="17621" y="2518"/>
                    <a:pt x="16264" y="4161"/>
                  </a:cubicBezTo>
                  <a:cubicBezTo>
                    <a:pt x="14883" y="5816"/>
                    <a:pt x="14561" y="7816"/>
                    <a:pt x="13668" y="9709"/>
                  </a:cubicBezTo>
                  <a:cubicBezTo>
                    <a:pt x="12859" y="9566"/>
                    <a:pt x="12073" y="8923"/>
                    <a:pt x="11180" y="8769"/>
                  </a:cubicBezTo>
                  <a:cubicBezTo>
                    <a:pt x="10869" y="8718"/>
                    <a:pt x="10555" y="8693"/>
                    <a:pt x="10242" y="8693"/>
                  </a:cubicBezTo>
                  <a:cubicBezTo>
                    <a:pt x="9668" y="8693"/>
                    <a:pt x="9096" y="8778"/>
                    <a:pt x="8549" y="8947"/>
                  </a:cubicBezTo>
                  <a:cubicBezTo>
                    <a:pt x="6239" y="9673"/>
                    <a:pt x="250" y="12174"/>
                    <a:pt x="0" y="14531"/>
                  </a:cubicBezTo>
                  <a:lnTo>
                    <a:pt x="30540" y="14531"/>
                  </a:lnTo>
                  <a:cubicBezTo>
                    <a:pt x="30813" y="14531"/>
                    <a:pt x="30956" y="8697"/>
                    <a:pt x="30956" y="8173"/>
                  </a:cubicBezTo>
                  <a:cubicBezTo>
                    <a:pt x="30968" y="5078"/>
                    <a:pt x="30111" y="1577"/>
                    <a:pt x="26884" y="410"/>
                  </a:cubicBezTo>
                  <a:cubicBezTo>
                    <a:pt x="26106" y="127"/>
                    <a:pt x="25289" y="0"/>
                    <a:pt x="24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"/>
          <p:cNvSpPr/>
          <p:nvPr/>
        </p:nvSpPr>
        <p:spPr>
          <a:xfrm flipH="1">
            <a:off x="4352895" y="2921131"/>
            <a:ext cx="4791105" cy="2222377"/>
          </a:xfrm>
          <a:custGeom>
            <a:avLst/>
            <a:gdLst/>
            <a:ahLst/>
            <a:cxnLst/>
            <a:rect l="l" t="t" r="r" b="b"/>
            <a:pathLst>
              <a:path w="73102" h="33910" extrusionOk="0">
                <a:moveTo>
                  <a:pt x="25275" y="0"/>
                </a:moveTo>
                <a:cubicBezTo>
                  <a:pt x="24893" y="0"/>
                  <a:pt x="24492" y="16"/>
                  <a:pt x="24073" y="49"/>
                </a:cubicBezTo>
                <a:cubicBezTo>
                  <a:pt x="13860" y="869"/>
                  <a:pt x="10669" y="8073"/>
                  <a:pt x="9727" y="13514"/>
                </a:cubicBezTo>
                <a:cubicBezTo>
                  <a:pt x="9666" y="9745"/>
                  <a:pt x="8967" y="5429"/>
                  <a:pt x="6413" y="4274"/>
                </a:cubicBezTo>
                <a:cubicBezTo>
                  <a:pt x="6138" y="4150"/>
                  <a:pt x="5905" y="4092"/>
                  <a:pt x="5709" y="4092"/>
                </a:cubicBezTo>
                <a:cubicBezTo>
                  <a:pt x="3545" y="4092"/>
                  <a:pt x="5970" y="11195"/>
                  <a:pt x="7781" y="15794"/>
                </a:cubicBezTo>
                <a:cubicBezTo>
                  <a:pt x="6925" y="14563"/>
                  <a:pt x="5671" y="13524"/>
                  <a:pt x="3814" y="13524"/>
                </a:cubicBezTo>
                <a:cubicBezTo>
                  <a:pt x="3101" y="13524"/>
                  <a:pt x="2300" y="13677"/>
                  <a:pt x="1398" y="14031"/>
                </a:cubicBezTo>
                <a:cubicBezTo>
                  <a:pt x="881" y="14274"/>
                  <a:pt x="426" y="14487"/>
                  <a:pt x="0" y="14760"/>
                </a:cubicBezTo>
                <a:lnTo>
                  <a:pt x="0" y="33909"/>
                </a:lnTo>
                <a:lnTo>
                  <a:pt x="73102" y="33909"/>
                </a:lnTo>
                <a:cubicBezTo>
                  <a:pt x="73102" y="33909"/>
                  <a:pt x="68208" y="29046"/>
                  <a:pt x="62281" y="27253"/>
                </a:cubicBezTo>
                <a:cubicBezTo>
                  <a:pt x="60915" y="26868"/>
                  <a:pt x="59621" y="26719"/>
                  <a:pt x="58436" y="26719"/>
                </a:cubicBezTo>
                <a:cubicBezTo>
                  <a:pt x="54662" y="26719"/>
                  <a:pt x="51997" y="28230"/>
                  <a:pt x="51673" y="28438"/>
                </a:cubicBezTo>
                <a:lnTo>
                  <a:pt x="51673" y="28438"/>
                </a:lnTo>
                <a:cubicBezTo>
                  <a:pt x="52250" y="28013"/>
                  <a:pt x="60913" y="21538"/>
                  <a:pt x="56414" y="20778"/>
                </a:cubicBezTo>
                <a:cubicBezTo>
                  <a:pt x="56167" y="20735"/>
                  <a:pt x="55927" y="20714"/>
                  <a:pt x="55692" y="20714"/>
                </a:cubicBezTo>
                <a:cubicBezTo>
                  <a:pt x="51544" y="20714"/>
                  <a:pt x="49393" y="27222"/>
                  <a:pt x="49393" y="27222"/>
                </a:cubicBezTo>
                <a:cubicBezTo>
                  <a:pt x="49393" y="27222"/>
                  <a:pt x="46749" y="17678"/>
                  <a:pt x="40214" y="17496"/>
                </a:cubicBezTo>
                <a:cubicBezTo>
                  <a:pt x="40134" y="17494"/>
                  <a:pt x="40055" y="17493"/>
                  <a:pt x="39977" y="17493"/>
                </a:cubicBezTo>
                <a:cubicBezTo>
                  <a:pt x="33642" y="17493"/>
                  <a:pt x="28539" y="23456"/>
                  <a:pt x="28329" y="23696"/>
                </a:cubicBezTo>
                <a:cubicBezTo>
                  <a:pt x="28566" y="23252"/>
                  <a:pt x="39947" y="0"/>
                  <a:pt x="252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 flipH="1">
            <a:off x="64" y="0"/>
            <a:ext cx="4352887" cy="2006842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3"/>
          <p:cNvSpPr/>
          <p:nvPr/>
        </p:nvSpPr>
        <p:spPr>
          <a:xfrm>
            <a:off x="631000" y="1334708"/>
            <a:ext cx="329265" cy="3808780"/>
          </a:xfrm>
          <a:custGeom>
            <a:avLst/>
            <a:gdLst/>
            <a:ahLst/>
            <a:cxnLst/>
            <a:rect l="l" t="t" r="r" b="b"/>
            <a:pathLst>
              <a:path w="13983" h="161766" extrusionOk="0">
                <a:moveTo>
                  <a:pt x="8846" y="0"/>
                </a:moveTo>
                <a:cubicBezTo>
                  <a:pt x="8846" y="0"/>
                  <a:pt x="8329" y="11064"/>
                  <a:pt x="8056" y="14833"/>
                </a:cubicBezTo>
                <a:cubicBezTo>
                  <a:pt x="7782" y="18602"/>
                  <a:pt x="8056" y="49059"/>
                  <a:pt x="8056" y="49059"/>
                </a:cubicBezTo>
                <a:lnTo>
                  <a:pt x="5107" y="45047"/>
                </a:lnTo>
                <a:lnTo>
                  <a:pt x="1338" y="36414"/>
                </a:lnTo>
                <a:lnTo>
                  <a:pt x="1" y="36414"/>
                </a:lnTo>
                <a:cubicBezTo>
                  <a:pt x="1" y="36414"/>
                  <a:pt x="3770" y="45290"/>
                  <a:pt x="4287" y="46931"/>
                </a:cubicBezTo>
                <a:cubicBezTo>
                  <a:pt x="4834" y="48542"/>
                  <a:pt x="8056" y="53405"/>
                  <a:pt x="8056" y="53405"/>
                </a:cubicBezTo>
                <a:cubicBezTo>
                  <a:pt x="8056" y="53405"/>
                  <a:pt x="7782" y="85503"/>
                  <a:pt x="7265" y="95442"/>
                </a:cubicBezTo>
                <a:cubicBezTo>
                  <a:pt x="6718" y="105412"/>
                  <a:pt x="7265" y="161766"/>
                  <a:pt x="7265" y="161766"/>
                </a:cubicBezTo>
                <a:lnTo>
                  <a:pt x="7265" y="161705"/>
                </a:lnTo>
                <a:lnTo>
                  <a:pt x="13192" y="161705"/>
                </a:lnTo>
                <a:lnTo>
                  <a:pt x="13192" y="142829"/>
                </a:lnTo>
                <a:lnTo>
                  <a:pt x="13983" y="101339"/>
                </a:lnTo>
                <a:lnTo>
                  <a:pt x="12341" y="51764"/>
                </a:lnTo>
                <a:lnTo>
                  <a:pt x="11825" y="22128"/>
                </a:lnTo>
                <a:lnTo>
                  <a:pt x="112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/>
          <p:nvPr/>
        </p:nvSpPr>
        <p:spPr>
          <a:xfrm>
            <a:off x="64" y="2921131"/>
            <a:ext cx="4791105" cy="2222377"/>
          </a:xfrm>
          <a:custGeom>
            <a:avLst/>
            <a:gdLst/>
            <a:ahLst/>
            <a:cxnLst/>
            <a:rect l="l" t="t" r="r" b="b"/>
            <a:pathLst>
              <a:path w="73102" h="33910" extrusionOk="0">
                <a:moveTo>
                  <a:pt x="25275" y="0"/>
                </a:moveTo>
                <a:cubicBezTo>
                  <a:pt x="24893" y="0"/>
                  <a:pt x="24492" y="16"/>
                  <a:pt x="24073" y="49"/>
                </a:cubicBezTo>
                <a:cubicBezTo>
                  <a:pt x="13860" y="869"/>
                  <a:pt x="10669" y="8073"/>
                  <a:pt x="9727" y="13514"/>
                </a:cubicBezTo>
                <a:cubicBezTo>
                  <a:pt x="9666" y="9745"/>
                  <a:pt x="8967" y="5429"/>
                  <a:pt x="6413" y="4274"/>
                </a:cubicBezTo>
                <a:cubicBezTo>
                  <a:pt x="6138" y="4150"/>
                  <a:pt x="5905" y="4092"/>
                  <a:pt x="5709" y="4092"/>
                </a:cubicBezTo>
                <a:cubicBezTo>
                  <a:pt x="3545" y="4092"/>
                  <a:pt x="5970" y="11195"/>
                  <a:pt x="7781" y="15794"/>
                </a:cubicBezTo>
                <a:cubicBezTo>
                  <a:pt x="6925" y="14563"/>
                  <a:pt x="5671" y="13524"/>
                  <a:pt x="3814" y="13524"/>
                </a:cubicBezTo>
                <a:cubicBezTo>
                  <a:pt x="3101" y="13524"/>
                  <a:pt x="2300" y="13677"/>
                  <a:pt x="1398" y="14031"/>
                </a:cubicBezTo>
                <a:cubicBezTo>
                  <a:pt x="881" y="14274"/>
                  <a:pt x="426" y="14487"/>
                  <a:pt x="0" y="14760"/>
                </a:cubicBezTo>
                <a:lnTo>
                  <a:pt x="0" y="33909"/>
                </a:lnTo>
                <a:lnTo>
                  <a:pt x="73102" y="33909"/>
                </a:lnTo>
                <a:cubicBezTo>
                  <a:pt x="73102" y="33909"/>
                  <a:pt x="68208" y="29046"/>
                  <a:pt x="62281" y="27253"/>
                </a:cubicBezTo>
                <a:cubicBezTo>
                  <a:pt x="60915" y="26868"/>
                  <a:pt x="59621" y="26719"/>
                  <a:pt x="58436" y="26719"/>
                </a:cubicBezTo>
                <a:cubicBezTo>
                  <a:pt x="54662" y="26719"/>
                  <a:pt x="51997" y="28230"/>
                  <a:pt x="51673" y="28438"/>
                </a:cubicBezTo>
                <a:lnTo>
                  <a:pt x="51673" y="28438"/>
                </a:lnTo>
                <a:cubicBezTo>
                  <a:pt x="52250" y="28013"/>
                  <a:pt x="60913" y="21538"/>
                  <a:pt x="56414" y="20778"/>
                </a:cubicBezTo>
                <a:cubicBezTo>
                  <a:pt x="56167" y="20735"/>
                  <a:pt x="55927" y="20714"/>
                  <a:pt x="55692" y="20714"/>
                </a:cubicBezTo>
                <a:cubicBezTo>
                  <a:pt x="51544" y="20714"/>
                  <a:pt x="49393" y="27222"/>
                  <a:pt x="49393" y="27222"/>
                </a:cubicBezTo>
                <a:cubicBezTo>
                  <a:pt x="49393" y="27222"/>
                  <a:pt x="46749" y="17678"/>
                  <a:pt x="40214" y="17496"/>
                </a:cubicBezTo>
                <a:cubicBezTo>
                  <a:pt x="40134" y="17494"/>
                  <a:pt x="40055" y="17493"/>
                  <a:pt x="39977" y="17493"/>
                </a:cubicBezTo>
                <a:cubicBezTo>
                  <a:pt x="33642" y="17493"/>
                  <a:pt x="28539" y="23456"/>
                  <a:pt x="28329" y="23696"/>
                </a:cubicBezTo>
                <a:cubicBezTo>
                  <a:pt x="28566" y="23252"/>
                  <a:pt x="39947" y="0"/>
                  <a:pt x="252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4791113" y="0"/>
            <a:ext cx="4352887" cy="2006842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1" r:id="rId5"/>
    <p:sldLayoutId id="2147483668" r:id="rId6"/>
    <p:sldLayoutId id="2147483669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377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0"/>
          <p:cNvSpPr txBox="1">
            <a:spLocks noGrp="1"/>
          </p:cNvSpPr>
          <p:nvPr>
            <p:ph type="ctrTitle"/>
          </p:nvPr>
        </p:nvSpPr>
        <p:spPr>
          <a:xfrm>
            <a:off x="431925" y="614998"/>
            <a:ext cx="5080475" cy="18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Camp 2024 </a:t>
            </a:r>
            <a:br>
              <a:rPr lang="en" dirty="0" smtClean="0"/>
            </a:br>
            <a:r>
              <a:rPr lang="en" dirty="0" smtClean="0"/>
              <a:t>en Slovaquie</a:t>
            </a:r>
            <a:endParaRPr dirty="0"/>
          </a:p>
        </p:txBody>
      </p:sp>
      <p:grpSp>
        <p:nvGrpSpPr>
          <p:cNvPr id="126" name="Google Shape;869;p43"/>
          <p:cNvGrpSpPr/>
          <p:nvPr/>
        </p:nvGrpSpPr>
        <p:grpSpPr>
          <a:xfrm>
            <a:off x="5876000" y="1164330"/>
            <a:ext cx="2775350" cy="4416300"/>
            <a:chOff x="2408550" y="1033900"/>
            <a:chExt cx="2775350" cy="4416300"/>
          </a:xfrm>
        </p:grpSpPr>
        <p:sp>
          <p:nvSpPr>
            <p:cNvPr id="127" name="Google Shape;870;p43"/>
            <p:cNvSpPr/>
            <p:nvPr/>
          </p:nvSpPr>
          <p:spPr>
            <a:xfrm>
              <a:off x="4295750" y="3460425"/>
              <a:ext cx="309400" cy="392425"/>
            </a:xfrm>
            <a:custGeom>
              <a:avLst/>
              <a:gdLst/>
              <a:ahLst/>
              <a:cxnLst/>
              <a:rect l="l" t="t" r="r" b="b"/>
              <a:pathLst>
                <a:path w="12376" h="15697" extrusionOk="0">
                  <a:moveTo>
                    <a:pt x="7172" y="0"/>
                  </a:moveTo>
                  <a:cubicBezTo>
                    <a:pt x="0" y="601"/>
                    <a:pt x="334" y="3936"/>
                    <a:pt x="634" y="4570"/>
                  </a:cubicBezTo>
                  <a:cubicBezTo>
                    <a:pt x="901" y="5171"/>
                    <a:pt x="7072" y="15211"/>
                    <a:pt x="7072" y="15211"/>
                  </a:cubicBezTo>
                  <a:cubicBezTo>
                    <a:pt x="7072" y="15211"/>
                    <a:pt x="7403" y="15697"/>
                    <a:pt x="8065" y="15697"/>
                  </a:cubicBezTo>
                  <a:cubicBezTo>
                    <a:pt x="8554" y="15697"/>
                    <a:pt x="9224" y="15432"/>
                    <a:pt x="10074" y="14511"/>
                  </a:cubicBezTo>
                  <a:cubicBezTo>
                    <a:pt x="11575" y="12876"/>
                    <a:pt x="12042" y="8073"/>
                    <a:pt x="12376" y="4904"/>
                  </a:cubicBezTo>
                  <a:cubicBezTo>
                    <a:pt x="12376" y="4904"/>
                    <a:pt x="8806" y="1501"/>
                    <a:pt x="7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71;p43"/>
            <p:cNvSpPr/>
            <p:nvPr/>
          </p:nvSpPr>
          <p:spPr>
            <a:xfrm>
              <a:off x="2987300" y="3459575"/>
              <a:ext cx="311925" cy="394475"/>
            </a:xfrm>
            <a:custGeom>
              <a:avLst/>
              <a:gdLst/>
              <a:ahLst/>
              <a:cxnLst/>
              <a:rect l="l" t="t" r="r" b="b"/>
              <a:pathLst>
                <a:path w="12477" h="15779" extrusionOk="0">
                  <a:moveTo>
                    <a:pt x="5204" y="1"/>
                  </a:moveTo>
                  <a:cubicBezTo>
                    <a:pt x="3603" y="1569"/>
                    <a:pt x="1" y="4904"/>
                    <a:pt x="1" y="4904"/>
                  </a:cubicBezTo>
                  <a:cubicBezTo>
                    <a:pt x="334" y="8107"/>
                    <a:pt x="801" y="12944"/>
                    <a:pt x="2302" y="14578"/>
                  </a:cubicBezTo>
                  <a:cubicBezTo>
                    <a:pt x="3163" y="15509"/>
                    <a:pt x="3839" y="15778"/>
                    <a:pt x="4332" y="15778"/>
                  </a:cubicBezTo>
                  <a:cubicBezTo>
                    <a:pt x="5005" y="15778"/>
                    <a:pt x="5338" y="15279"/>
                    <a:pt x="5338" y="15279"/>
                  </a:cubicBezTo>
                  <a:cubicBezTo>
                    <a:pt x="5338" y="15279"/>
                    <a:pt x="11342" y="4771"/>
                    <a:pt x="11676" y="4171"/>
                  </a:cubicBezTo>
                  <a:cubicBezTo>
                    <a:pt x="12009" y="3537"/>
                    <a:pt x="12476" y="601"/>
                    <a:pt x="5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72;p43"/>
            <p:cNvSpPr/>
            <p:nvPr/>
          </p:nvSpPr>
          <p:spPr>
            <a:xfrm>
              <a:off x="2408550" y="2178400"/>
              <a:ext cx="2775350" cy="1548975"/>
            </a:xfrm>
            <a:custGeom>
              <a:avLst/>
              <a:gdLst/>
              <a:ahLst/>
              <a:cxnLst/>
              <a:rect l="l" t="t" r="r" b="b"/>
              <a:pathLst>
                <a:path w="111014" h="61959" extrusionOk="0">
                  <a:moveTo>
                    <a:pt x="65732" y="1"/>
                  </a:moveTo>
                  <a:cubicBezTo>
                    <a:pt x="63016" y="1"/>
                    <a:pt x="61378" y="378"/>
                    <a:pt x="61378" y="378"/>
                  </a:cubicBezTo>
                  <a:cubicBezTo>
                    <a:pt x="60244" y="879"/>
                    <a:pt x="58176" y="1612"/>
                    <a:pt x="55474" y="1612"/>
                  </a:cubicBezTo>
                  <a:cubicBezTo>
                    <a:pt x="52805" y="1612"/>
                    <a:pt x="50770" y="879"/>
                    <a:pt x="49636" y="378"/>
                  </a:cubicBezTo>
                  <a:cubicBezTo>
                    <a:pt x="48210" y="184"/>
                    <a:pt x="46625" y="44"/>
                    <a:pt x="44907" y="44"/>
                  </a:cubicBezTo>
                  <a:cubicBezTo>
                    <a:pt x="43089" y="44"/>
                    <a:pt x="41120" y="200"/>
                    <a:pt x="39029" y="612"/>
                  </a:cubicBezTo>
                  <a:cubicBezTo>
                    <a:pt x="32791" y="1879"/>
                    <a:pt x="24618" y="5382"/>
                    <a:pt x="16913" y="14321"/>
                  </a:cubicBezTo>
                  <a:cubicBezTo>
                    <a:pt x="13144" y="17891"/>
                    <a:pt x="2102" y="27264"/>
                    <a:pt x="2102" y="27264"/>
                  </a:cubicBezTo>
                  <a:cubicBezTo>
                    <a:pt x="2102" y="27264"/>
                    <a:pt x="1" y="28932"/>
                    <a:pt x="635" y="31434"/>
                  </a:cubicBezTo>
                  <a:cubicBezTo>
                    <a:pt x="1268" y="33936"/>
                    <a:pt x="7940" y="47679"/>
                    <a:pt x="23151" y="56452"/>
                  </a:cubicBezTo>
                  <a:cubicBezTo>
                    <a:pt x="26086" y="53950"/>
                    <a:pt x="28354" y="51248"/>
                    <a:pt x="28354" y="51248"/>
                  </a:cubicBezTo>
                  <a:lnTo>
                    <a:pt x="15845" y="31234"/>
                  </a:lnTo>
                  <a:lnTo>
                    <a:pt x="32124" y="22194"/>
                  </a:lnTo>
                  <a:lnTo>
                    <a:pt x="32124" y="22194"/>
                  </a:lnTo>
                  <a:cubicBezTo>
                    <a:pt x="32958" y="34503"/>
                    <a:pt x="37361" y="46945"/>
                    <a:pt x="30156" y="59454"/>
                  </a:cubicBezTo>
                  <a:cubicBezTo>
                    <a:pt x="36860" y="60788"/>
                    <a:pt x="45133" y="61922"/>
                    <a:pt x="54640" y="61956"/>
                  </a:cubicBezTo>
                  <a:cubicBezTo>
                    <a:pt x="54919" y="61957"/>
                    <a:pt x="55197" y="61958"/>
                    <a:pt x="55474" y="61958"/>
                  </a:cubicBezTo>
                  <a:cubicBezTo>
                    <a:pt x="65331" y="61958"/>
                    <a:pt x="73913" y="60817"/>
                    <a:pt x="80792" y="59454"/>
                  </a:cubicBezTo>
                  <a:cubicBezTo>
                    <a:pt x="79024" y="55418"/>
                    <a:pt x="76122" y="49280"/>
                    <a:pt x="76289" y="41441"/>
                  </a:cubicBezTo>
                  <a:cubicBezTo>
                    <a:pt x="76455" y="34903"/>
                    <a:pt x="77623" y="28098"/>
                    <a:pt x="78023" y="21927"/>
                  </a:cubicBezTo>
                  <a:lnTo>
                    <a:pt x="84828" y="25630"/>
                  </a:lnTo>
                  <a:lnTo>
                    <a:pt x="87063" y="26830"/>
                  </a:lnTo>
                  <a:lnTo>
                    <a:pt x="90065" y="28465"/>
                  </a:lnTo>
                  <a:lnTo>
                    <a:pt x="92333" y="29666"/>
                  </a:lnTo>
                  <a:lnTo>
                    <a:pt x="95169" y="31234"/>
                  </a:lnTo>
                  <a:lnTo>
                    <a:pt x="82660" y="51248"/>
                  </a:lnTo>
                  <a:cubicBezTo>
                    <a:pt x="82660" y="51248"/>
                    <a:pt x="84961" y="53950"/>
                    <a:pt x="87864" y="56452"/>
                  </a:cubicBezTo>
                  <a:cubicBezTo>
                    <a:pt x="103074" y="47679"/>
                    <a:pt x="109746" y="33936"/>
                    <a:pt x="110380" y="31434"/>
                  </a:cubicBezTo>
                  <a:cubicBezTo>
                    <a:pt x="111013" y="28932"/>
                    <a:pt x="108979" y="27264"/>
                    <a:pt x="108979" y="27264"/>
                  </a:cubicBezTo>
                  <a:cubicBezTo>
                    <a:pt x="108979" y="27264"/>
                    <a:pt x="103575" y="22661"/>
                    <a:pt x="99038" y="18725"/>
                  </a:cubicBezTo>
                  <a:cubicBezTo>
                    <a:pt x="98371" y="18158"/>
                    <a:pt x="97737" y="17624"/>
                    <a:pt x="97170" y="17090"/>
                  </a:cubicBezTo>
                  <a:cubicBezTo>
                    <a:pt x="96136" y="16156"/>
                    <a:pt x="95202" y="15322"/>
                    <a:pt x="94502" y="14655"/>
                  </a:cubicBezTo>
                  <a:cubicBezTo>
                    <a:pt x="94368" y="14555"/>
                    <a:pt x="94235" y="14455"/>
                    <a:pt x="94135" y="14321"/>
                  </a:cubicBezTo>
                  <a:cubicBezTo>
                    <a:pt x="93668" y="13821"/>
                    <a:pt x="93234" y="13321"/>
                    <a:pt x="92800" y="12887"/>
                  </a:cubicBezTo>
                  <a:cubicBezTo>
                    <a:pt x="82495" y="1761"/>
                    <a:pt x="71598" y="1"/>
                    <a:pt x="65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73;p43"/>
            <p:cNvSpPr/>
            <p:nvPr/>
          </p:nvSpPr>
          <p:spPr>
            <a:xfrm>
              <a:off x="4529250" y="2498900"/>
              <a:ext cx="241850" cy="349450"/>
            </a:xfrm>
            <a:custGeom>
              <a:avLst/>
              <a:gdLst/>
              <a:ahLst/>
              <a:cxnLst/>
              <a:rect l="l" t="t" r="r" b="b"/>
              <a:pathLst>
                <a:path w="9674" h="13978" extrusionOk="0">
                  <a:moveTo>
                    <a:pt x="7972" y="0"/>
                  </a:moveTo>
                  <a:cubicBezTo>
                    <a:pt x="4370" y="3603"/>
                    <a:pt x="1635" y="7939"/>
                    <a:pt x="0" y="12776"/>
                  </a:cubicBezTo>
                  <a:lnTo>
                    <a:pt x="2235" y="13977"/>
                  </a:lnTo>
                  <a:cubicBezTo>
                    <a:pt x="3736" y="9407"/>
                    <a:pt x="6305" y="5237"/>
                    <a:pt x="9674" y="1835"/>
                  </a:cubicBezTo>
                  <a:cubicBezTo>
                    <a:pt x="9540" y="1735"/>
                    <a:pt x="9407" y="1635"/>
                    <a:pt x="9307" y="1468"/>
                  </a:cubicBezTo>
                  <a:cubicBezTo>
                    <a:pt x="8840" y="968"/>
                    <a:pt x="8406" y="467"/>
                    <a:pt x="7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74;p43"/>
            <p:cNvSpPr/>
            <p:nvPr/>
          </p:nvSpPr>
          <p:spPr>
            <a:xfrm>
              <a:off x="4659325" y="2605650"/>
              <a:ext cx="224350" cy="314400"/>
            </a:xfrm>
            <a:custGeom>
              <a:avLst/>
              <a:gdLst/>
              <a:ahLst/>
              <a:cxnLst/>
              <a:rect l="l" t="t" r="r" b="b"/>
              <a:pathLst>
                <a:path w="8974" h="12576" extrusionOk="0">
                  <a:moveTo>
                    <a:pt x="7039" y="0"/>
                  </a:moveTo>
                  <a:cubicBezTo>
                    <a:pt x="3970" y="3236"/>
                    <a:pt x="1535" y="7139"/>
                    <a:pt x="1" y="11375"/>
                  </a:cubicBezTo>
                  <a:lnTo>
                    <a:pt x="2269" y="12576"/>
                  </a:lnTo>
                  <a:cubicBezTo>
                    <a:pt x="3703" y="8473"/>
                    <a:pt x="6005" y="4737"/>
                    <a:pt x="8974" y="1635"/>
                  </a:cubicBezTo>
                  <a:cubicBezTo>
                    <a:pt x="8340" y="1068"/>
                    <a:pt x="7706" y="500"/>
                    <a:pt x="7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75;p43"/>
            <p:cNvSpPr/>
            <p:nvPr/>
          </p:nvSpPr>
          <p:spPr>
            <a:xfrm>
              <a:off x="2928100" y="3666400"/>
              <a:ext cx="1736250" cy="1783800"/>
            </a:xfrm>
            <a:custGeom>
              <a:avLst/>
              <a:gdLst/>
              <a:ahLst/>
              <a:cxnLst/>
              <a:rect l="l" t="t" r="r" b="b"/>
              <a:pathLst>
                <a:path w="69450" h="71352" extrusionOk="0">
                  <a:moveTo>
                    <a:pt x="11075" y="1"/>
                  </a:moveTo>
                  <a:cubicBezTo>
                    <a:pt x="7306" y="6138"/>
                    <a:pt x="3736" y="16079"/>
                    <a:pt x="1501" y="29622"/>
                  </a:cubicBezTo>
                  <a:cubicBezTo>
                    <a:pt x="501" y="34859"/>
                    <a:pt x="134" y="41097"/>
                    <a:pt x="67" y="47268"/>
                  </a:cubicBezTo>
                  <a:cubicBezTo>
                    <a:pt x="0" y="56674"/>
                    <a:pt x="667" y="65981"/>
                    <a:pt x="1134" y="71352"/>
                  </a:cubicBezTo>
                  <a:lnTo>
                    <a:pt x="20482" y="71352"/>
                  </a:lnTo>
                  <a:lnTo>
                    <a:pt x="27887" y="50537"/>
                  </a:lnTo>
                  <a:lnTo>
                    <a:pt x="33591" y="34358"/>
                  </a:lnTo>
                  <a:lnTo>
                    <a:pt x="35926" y="34358"/>
                  </a:lnTo>
                  <a:lnTo>
                    <a:pt x="41997" y="50603"/>
                  </a:lnTo>
                  <a:lnTo>
                    <a:pt x="49702" y="71352"/>
                  </a:lnTo>
                  <a:lnTo>
                    <a:pt x="68349" y="71352"/>
                  </a:lnTo>
                  <a:cubicBezTo>
                    <a:pt x="68783" y="65981"/>
                    <a:pt x="69450" y="56674"/>
                    <a:pt x="69350" y="47168"/>
                  </a:cubicBezTo>
                  <a:cubicBezTo>
                    <a:pt x="69250" y="41030"/>
                    <a:pt x="68883" y="34825"/>
                    <a:pt x="67915" y="29555"/>
                  </a:cubicBezTo>
                  <a:cubicBezTo>
                    <a:pt x="65681" y="16079"/>
                    <a:pt x="62111" y="6138"/>
                    <a:pt x="58342" y="1"/>
                  </a:cubicBezTo>
                  <a:cubicBezTo>
                    <a:pt x="52243" y="1227"/>
                    <a:pt x="43585" y="2172"/>
                    <a:pt x="34873" y="2172"/>
                  </a:cubicBezTo>
                  <a:cubicBezTo>
                    <a:pt x="34579" y="2172"/>
                    <a:pt x="34285" y="2171"/>
                    <a:pt x="33991" y="2169"/>
                  </a:cubicBezTo>
                  <a:cubicBezTo>
                    <a:pt x="25652" y="2102"/>
                    <a:pt x="17079" y="1168"/>
                    <a:pt x="11075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76;p43"/>
            <p:cNvSpPr/>
            <p:nvPr/>
          </p:nvSpPr>
          <p:spPr>
            <a:xfrm>
              <a:off x="2928100" y="4848075"/>
              <a:ext cx="695525" cy="602125"/>
            </a:xfrm>
            <a:custGeom>
              <a:avLst/>
              <a:gdLst/>
              <a:ahLst/>
              <a:cxnLst/>
              <a:rect l="l" t="t" r="r" b="b"/>
              <a:pathLst>
                <a:path w="27821" h="24085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9407"/>
                    <a:pt x="667" y="18714"/>
                    <a:pt x="1134" y="24085"/>
                  </a:cubicBezTo>
                  <a:lnTo>
                    <a:pt x="20482" y="24085"/>
                  </a:lnTo>
                  <a:lnTo>
                    <a:pt x="27820" y="3336"/>
                  </a:lnTo>
                  <a:lnTo>
                    <a:pt x="27820" y="3336"/>
                  </a:lnTo>
                  <a:cubicBezTo>
                    <a:pt x="26952" y="3390"/>
                    <a:pt x="26048" y="3414"/>
                    <a:pt x="25120" y="3414"/>
                  </a:cubicBezTo>
                  <a:cubicBezTo>
                    <a:pt x="16172" y="3414"/>
                    <a:pt x="4902" y="1119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77;p43"/>
            <p:cNvSpPr/>
            <p:nvPr/>
          </p:nvSpPr>
          <p:spPr>
            <a:xfrm>
              <a:off x="3978000" y="4846400"/>
              <a:ext cx="686350" cy="603800"/>
            </a:xfrm>
            <a:custGeom>
              <a:avLst/>
              <a:gdLst/>
              <a:ahLst/>
              <a:cxnLst/>
              <a:rect l="l" t="t" r="r" b="b"/>
              <a:pathLst>
                <a:path w="27454" h="24152" extrusionOk="0">
                  <a:moveTo>
                    <a:pt x="27421" y="1"/>
                  </a:moveTo>
                  <a:cubicBezTo>
                    <a:pt x="22676" y="1072"/>
                    <a:pt x="11359" y="3464"/>
                    <a:pt x="2361" y="3464"/>
                  </a:cubicBezTo>
                  <a:cubicBezTo>
                    <a:pt x="1553" y="3464"/>
                    <a:pt x="765" y="3445"/>
                    <a:pt x="1" y="3403"/>
                  </a:cubicBezTo>
                  <a:lnTo>
                    <a:pt x="1" y="3403"/>
                  </a:lnTo>
                  <a:lnTo>
                    <a:pt x="7706" y="24152"/>
                  </a:lnTo>
                  <a:lnTo>
                    <a:pt x="26353" y="24152"/>
                  </a:lnTo>
                  <a:cubicBezTo>
                    <a:pt x="26787" y="18781"/>
                    <a:pt x="27454" y="9474"/>
                    <a:pt x="274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78;p43"/>
            <p:cNvSpPr/>
            <p:nvPr/>
          </p:nvSpPr>
          <p:spPr>
            <a:xfrm>
              <a:off x="2758800" y="1033900"/>
              <a:ext cx="2061500" cy="1755175"/>
            </a:xfrm>
            <a:custGeom>
              <a:avLst/>
              <a:gdLst/>
              <a:ahLst/>
              <a:cxnLst/>
              <a:rect l="l" t="t" r="r" b="b"/>
              <a:pathLst>
                <a:path w="82460" h="70207" extrusionOk="0">
                  <a:moveTo>
                    <a:pt x="38671" y="1"/>
                  </a:moveTo>
                  <a:cubicBezTo>
                    <a:pt x="35593" y="1"/>
                    <a:pt x="32230" y="1255"/>
                    <a:pt x="30122" y="2694"/>
                  </a:cubicBezTo>
                  <a:cubicBezTo>
                    <a:pt x="24685" y="6396"/>
                    <a:pt x="22283" y="12834"/>
                    <a:pt x="19415" y="18472"/>
                  </a:cubicBezTo>
                  <a:cubicBezTo>
                    <a:pt x="17747" y="21707"/>
                    <a:pt x="15912" y="24976"/>
                    <a:pt x="13444" y="27712"/>
                  </a:cubicBezTo>
                  <a:cubicBezTo>
                    <a:pt x="11309" y="30080"/>
                    <a:pt x="8073" y="32382"/>
                    <a:pt x="6072" y="34850"/>
                  </a:cubicBezTo>
                  <a:cubicBezTo>
                    <a:pt x="1" y="42355"/>
                    <a:pt x="1669" y="50928"/>
                    <a:pt x="3804" y="55065"/>
                  </a:cubicBezTo>
                  <a:cubicBezTo>
                    <a:pt x="6105" y="59501"/>
                    <a:pt x="10141" y="63504"/>
                    <a:pt x="15245" y="64271"/>
                  </a:cubicBezTo>
                  <a:cubicBezTo>
                    <a:pt x="15776" y="64354"/>
                    <a:pt x="16327" y="64396"/>
                    <a:pt x="16890" y="64396"/>
                  </a:cubicBezTo>
                  <a:cubicBezTo>
                    <a:pt x="19260" y="64396"/>
                    <a:pt x="21816" y="63659"/>
                    <a:pt x="23784" y="62203"/>
                  </a:cubicBezTo>
                  <a:cubicBezTo>
                    <a:pt x="25519" y="64071"/>
                    <a:pt x="27654" y="65605"/>
                    <a:pt x="29789" y="66773"/>
                  </a:cubicBezTo>
                  <a:cubicBezTo>
                    <a:pt x="34179" y="69175"/>
                    <a:pt x="39232" y="70206"/>
                    <a:pt x="44211" y="70206"/>
                  </a:cubicBezTo>
                  <a:cubicBezTo>
                    <a:pt x="45246" y="70206"/>
                    <a:pt x="46279" y="70161"/>
                    <a:pt x="47301" y="70075"/>
                  </a:cubicBezTo>
                  <a:cubicBezTo>
                    <a:pt x="52805" y="69575"/>
                    <a:pt x="58443" y="68107"/>
                    <a:pt x="63113" y="65038"/>
                  </a:cubicBezTo>
                  <a:cubicBezTo>
                    <a:pt x="64480" y="64104"/>
                    <a:pt x="66348" y="62870"/>
                    <a:pt x="67516" y="61402"/>
                  </a:cubicBezTo>
                  <a:cubicBezTo>
                    <a:pt x="70118" y="61169"/>
                    <a:pt x="72619" y="60335"/>
                    <a:pt x="74687" y="59101"/>
                  </a:cubicBezTo>
                  <a:cubicBezTo>
                    <a:pt x="80158" y="55865"/>
                    <a:pt x="82460" y="49661"/>
                    <a:pt x="80492" y="43656"/>
                  </a:cubicBezTo>
                  <a:cubicBezTo>
                    <a:pt x="79391" y="40387"/>
                    <a:pt x="77456" y="37652"/>
                    <a:pt x="74988" y="35250"/>
                  </a:cubicBezTo>
                  <a:cubicBezTo>
                    <a:pt x="72286" y="32648"/>
                    <a:pt x="70118" y="30047"/>
                    <a:pt x="68450" y="26644"/>
                  </a:cubicBezTo>
                  <a:cubicBezTo>
                    <a:pt x="65281" y="20140"/>
                    <a:pt x="63713" y="12868"/>
                    <a:pt x="58876" y="7297"/>
                  </a:cubicBezTo>
                  <a:cubicBezTo>
                    <a:pt x="56022" y="3985"/>
                    <a:pt x="51429" y="1390"/>
                    <a:pt x="46992" y="1390"/>
                  </a:cubicBezTo>
                  <a:cubicBezTo>
                    <a:pt x="45932" y="1390"/>
                    <a:pt x="44881" y="1538"/>
                    <a:pt x="43865" y="1860"/>
                  </a:cubicBezTo>
                  <a:cubicBezTo>
                    <a:pt x="42530" y="524"/>
                    <a:pt x="40660" y="1"/>
                    <a:pt x="38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79;p43"/>
            <p:cNvSpPr/>
            <p:nvPr/>
          </p:nvSpPr>
          <p:spPr>
            <a:xfrm>
              <a:off x="3096550" y="3812350"/>
              <a:ext cx="1400200" cy="584825"/>
            </a:xfrm>
            <a:custGeom>
              <a:avLst/>
              <a:gdLst/>
              <a:ahLst/>
              <a:cxnLst/>
              <a:rect l="l" t="t" r="r" b="b"/>
              <a:pathLst>
                <a:path w="56008" h="23393" extrusionOk="0">
                  <a:moveTo>
                    <a:pt x="5671" y="0"/>
                  </a:moveTo>
                  <a:cubicBezTo>
                    <a:pt x="3803" y="0"/>
                    <a:pt x="2102" y="1234"/>
                    <a:pt x="1502" y="3069"/>
                  </a:cubicBezTo>
                  <a:cubicBezTo>
                    <a:pt x="834" y="5137"/>
                    <a:pt x="267" y="7739"/>
                    <a:pt x="134" y="10774"/>
                  </a:cubicBezTo>
                  <a:cubicBezTo>
                    <a:pt x="0" y="14510"/>
                    <a:pt x="601" y="17779"/>
                    <a:pt x="1335" y="20281"/>
                  </a:cubicBezTo>
                  <a:cubicBezTo>
                    <a:pt x="1909" y="22124"/>
                    <a:pt x="3632" y="23392"/>
                    <a:pt x="5537" y="23392"/>
                  </a:cubicBezTo>
                  <a:cubicBezTo>
                    <a:pt x="5736" y="23392"/>
                    <a:pt x="5937" y="23378"/>
                    <a:pt x="6138" y="23350"/>
                  </a:cubicBezTo>
                  <a:cubicBezTo>
                    <a:pt x="8406" y="23016"/>
                    <a:pt x="10741" y="22783"/>
                    <a:pt x="13177" y="22583"/>
                  </a:cubicBezTo>
                  <a:cubicBezTo>
                    <a:pt x="13610" y="22516"/>
                    <a:pt x="14010" y="22483"/>
                    <a:pt x="14477" y="22449"/>
                  </a:cubicBezTo>
                  <a:cubicBezTo>
                    <a:pt x="18781" y="22116"/>
                    <a:pt x="23350" y="21916"/>
                    <a:pt x="28254" y="21916"/>
                  </a:cubicBezTo>
                  <a:cubicBezTo>
                    <a:pt x="33157" y="21916"/>
                    <a:pt x="37827" y="22149"/>
                    <a:pt x="42197" y="22516"/>
                  </a:cubicBezTo>
                  <a:lnTo>
                    <a:pt x="43498" y="22650"/>
                  </a:lnTo>
                  <a:cubicBezTo>
                    <a:pt x="45666" y="22850"/>
                    <a:pt x="47701" y="23117"/>
                    <a:pt x="49703" y="23350"/>
                  </a:cubicBezTo>
                  <a:cubicBezTo>
                    <a:pt x="49893" y="23375"/>
                    <a:pt x="50083" y="23388"/>
                    <a:pt x="50272" y="23388"/>
                  </a:cubicBezTo>
                  <a:cubicBezTo>
                    <a:pt x="52067" y="23388"/>
                    <a:pt x="53739" y="22265"/>
                    <a:pt x="54373" y="20515"/>
                  </a:cubicBezTo>
                  <a:cubicBezTo>
                    <a:pt x="55240" y="18146"/>
                    <a:pt x="56007" y="14944"/>
                    <a:pt x="55874" y="11241"/>
                  </a:cubicBezTo>
                  <a:cubicBezTo>
                    <a:pt x="55774" y="7806"/>
                    <a:pt x="55006" y="4937"/>
                    <a:pt x="54172" y="2802"/>
                  </a:cubicBezTo>
                  <a:cubicBezTo>
                    <a:pt x="53539" y="1101"/>
                    <a:pt x="51871" y="0"/>
                    <a:pt x="5010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80;p43"/>
            <p:cNvSpPr/>
            <p:nvPr/>
          </p:nvSpPr>
          <p:spPr>
            <a:xfrm>
              <a:off x="3345050" y="3810675"/>
              <a:ext cx="112625" cy="566250"/>
            </a:xfrm>
            <a:custGeom>
              <a:avLst/>
              <a:gdLst/>
              <a:ahLst/>
              <a:cxnLst/>
              <a:rect l="l" t="t" r="r" b="b"/>
              <a:pathLst>
                <a:path w="4505" h="22650" extrusionOk="0">
                  <a:moveTo>
                    <a:pt x="2469" y="0"/>
                  </a:moveTo>
                  <a:cubicBezTo>
                    <a:pt x="1" y="7406"/>
                    <a:pt x="301" y="15478"/>
                    <a:pt x="3203" y="22650"/>
                  </a:cubicBezTo>
                  <a:cubicBezTo>
                    <a:pt x="3637" y="22583"/>
                    <a:pt x="4037" y="22550"/>
                    <a:pt x="4504" y="22516"/>
                  </a:cubicBezTo>
                  <a:cubicBezTo>
                    <a:pt x="1502" y="15411"/>
                    <a:pt x="1202" y="7339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81;p43"/>
            <p:cNvSpPr/>
            <p:nvPr/>
          </p:nvSpPr>
          <p:spPr>
            <a:xfrm>
              <a:off x="4151475" y="3810675"/>
              <a:ext cx="114275" cy="567925"/>
            </a:xfrm>
            <a:custGeom>
              <a:avLst/>
              <a:gdLst/>
              <a:ahLst/>
              <a:cxnLst/>
              <a:rect l="l" t="t" r="r" b="b"/>
              <a:pathLst>
                <a:path w="4571" h="22717" extrusionOk="0">
                  <a:moveTo>
                    <a:pt x="801" y="0"/>
                  </a:moveTo>
                  <a:cubicBezTo>
                    <a:pt x="3369" y="7339"/>
                    <a:pt x="3036" y="15478"/>
                    <a:pt x="0" y="22583"/>
                  </a:cubicBezTo>
                  <a:lnTo>
                    <a:pt x="1301" y="22717"/>
                  </a:lnTo>
                  <a:cubicBezTo>
                    <a:pt x="4270" y="15511"/>
                    <a:pt x="4570" y="7406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82;p43"/>
            <p:cNvSpPr/>
            <p:nvPr/>
          </p:nvSpPr>
          <p:spPr>
            <a:xfrm>
              <a:off x="3095725" y="3437075"/>
              <a:ext cx="1401025" cy="584925"/>
            </a:xfrm>
            <a:custGeom>
              <a:avLst/>
              <a:gdLst/>
              <a:ahLst/>
              <a:cxnLst/>
              <a:rect l="l" t="t" r="r" b="b"/>
              <a:pathLst>
                <a:path w="56041" h="23397" extrusionOk="0">
                  <a:moveTo>
                    <a:pt x="5671" y="0"/>
                  </a:moveTo>
                  <a:cubicBezTo>
                    <a:pt x="3803" y="0"/>
                    <a:pt x="2102" y="1234"/>
                    <a:pt x="1501" y="3069"/>
                  </a:cubicBezTo>
                  <a:cubicBezTo>
                    <a:pt x="834" y="5137"/>
                    <a:pt x="267" y="7739"/>
                    <a:pt x="134" y="10775"/>
                  </a:cubicBezTo>
                  <a:cubicBezTo>
                    <a:pt x="0" y="14511"/>
                    <a:pt x="601" y="17780"/>
                    <a:pt x="1334" y="20281"/>
                  </a:cubicBezTo>
                  <a:cubicBezTo>
                    <a:pt x="1908" y="22124"/>
                    <a:pt x="3631" y="23392"/>
                    <a:pt x="5537" y="23392"/>
                  </a:cubicBezTo>
                  <a:cubicBezTo>
                    <a:pt x="5736" y="23392"/>
                    <a:pt x="5936" y="23379"/>
                    <a:pt x="6138" y="23350"/>
                  </a:cubicBezTo>
                  <a:cubicBezTo>
                    <a:pt x="8373" y="23017"/>
                    <a:pt x="10774" y="22783"/>
                    <a:pt x="13210" y="22583"/>
                  </a:cubicBezTo>
                  <a:lnTo>
                    <a:pt x="14544" y="22450"/>
                  </a:lnTo>
                  <a:cubicBezTo>
                    <a:pt x="18847" y="22116"/>
                    <a:pt x="23450" y="21916"/>
                    <a:pt x="28287" y="21916"/>
                  </a:cubicBezTo>
                  <a:cubicBezTo>
                    <a:pt x="33190" y="21916"/>
                    <a:pt x="37860" y="22149"/>
                    <a:pt x="42197" y="22516"/>
                  </a:cubicBezTo>
                  <a:cubicBezTo>
                    <a:pt x="42631" y="22583"/>
                    <a:pt x="43064" y="22616"/>
                    <a:pt x="43498" y="22650"/>
                  </a:cubicBezTo>
                  <a:cubicBezTo>
                    <a:pt x="45666" y="22850"/>
                    <a:pt x="47734" y="23117"/>
                    <a:pt x="49736" y="23350"/>
                  </a:cubicBezTo>
                  <a:cubicBezTo>
                    <a:pt x="49941" y="23381"/>
                    <a:pt x="50146" y="23396"/>
                    <a:pt x="50350" y="23396"/>
                  </a:cubicBezTo>
                  <a:cubicBezTo>
                    <a:pt x="52128" y="23396"/>
                    <a:pt x="53777" y="22251"/>
                    <a:pt x="54406" y="20515"/>
                  </a:cubicBezTo>
                  <a:cubicBezTo>
                    <a:pt x="55273" y="18147"/>
                    <a:pt x="56040" y="14944"/>
                    <a:pt x="55907" y="11242"/>
                  </a:cubicBezTo>
                  <a:cubicBezTo>
                    <a:pt x="55807" y="7806"/>
                    <a:pt x="55039" y="4937"/>
                    <a:pt x="54205" y="2802"/>
                  </a:cubicBezTo>
                  <a:cubicBezTo>
                    <a:pt x="53572" y="1101"/>
                    <a:pt x="51904" y="0"/>
                    <a:pt x="50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83;p43"/>
            <p:cNvSpPr/>
            <p:nvPr/>
          </p:nvSpPr>
          <p:spPr>
            <a:xfrm>
              <a:off x="3344225" y="3436225"/>
              <a:ext cx="114275" cy="565450"/>
            </a:xfrm>
            <a:custGeom>
              <a:avLst/>
              <a:gdLst/>
              <a:ahLst/>
              <a:cxnLst/>
              <a:rect l="l" t="t" r="r" b="b"/>
              <a:pathLst>
                <a:path w="4571" h="22618" extrusionOk="0">
                  <a:moveTo>
                    <a:pt x="2402" y="1"/>
                  </a:moveTo>
                  <a:cubicBezTo>
                    <a:pt x="1" y="7373"/>
                    <a:pt x="267" y="15445"/>
                    <a:pt x="3236" y="22617"/>
                  </a:cubicBezTo>
                  <a:lnTo>
                    <a:pt x="4570" y="22484"/>
                  </a:lnTo>
                  <a:cubicBezTo>
                    <a:pt x="1535" y="15379"/>
                    <a:pt x="1235" y="7306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84;p43"/>
            <p:cNvSpPr/>
            <p:nvPr/>
          </p:nvSpPr>
          <p:spPr>
            <a:xfrm>
              <a:off x="4150625" y="3435400"/>
              <a:ext cx="115125" cy="567925"/>
            </a:xfrm>
            <a:custGeom>
              <a:avLst/>
              <a:gdLst/>
              <a:ahLst/>
              <a:cxnLst/>
              <a:rect l="l" t="t" r="r" b="b"/>
              <a:pathLst>
                <a:path w="4605" h="22717" extrusionOk="0">
                  <a:moveTo>
                    <a:pt x="868" y="1"/>
                  </a:moveTo>
                  <a:cubicBezTo>
                    <a:pt x="3403" y="7339"/>
                    <a:pt x="3070" y="15445"/>
                    <a:pt x="1" y="22583"/>
                  </a:cubicBezTo>
                  <a:cubicBezTo>
                    <a:pt x="401" y="22650"/>
                    <a:pt x="868" y="22683"/>
                    <a:pt x="1302" y="22717"/>
                  </a:cubicBezTo>
                  <a:cubicBezTo>
                    <a:pt x="4304" y="15512"/>
                    <a:pt x="4604" y="7406"/>
                    <a:pt x="2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85;p43"/>
            <p:cNvSpPr/>
            <p:nvPr/>
          </p:nvSpPr>
          <p:spPr>
            <a:xfrm>
              <a:off x="3065700" y="2851650"/>
              <a:ext cx="224350" cy="488700"/>
            </a:xfrm>
            <a:custGeom>
              <a:avLst/>
              <a:gdLst/>
              <a:ahLst/>
              <a:cxnLst/>
              <a:rect l="l" t="t" r="r" b="b"/>
              <a:pathLst>
                <a:path w="8974" h="19548" extrusionOk="0">
                  <a:moveTo>
                    <a:pt x="3002" y="1"/>
                  </a:moveTo>
                  <a:cubicBezTo>
                    <a:pt x="1335" y="1"/>
                    <a:pt x="0" y="1335"/>
                    <a:pt x="0" y="3003"/>
                  </a:cubicBezTo>
                  <a:lnTo>
                    <a:pt x="0" y="16546"/>
                  </a:lnTo>
                  <a:cubicBezTo>
                    <a:pt x="0" y="18214"/>
                    <a:pt x="1335" y="19548"/>
                    <a:pt x="3002" y="19548"/>
                  </a:cubicBezTo>
                  <a:lnTo>
                    <a:pt x="5904" y="19548"/>
                  </a:lnTo>
                  <a:cubicBezTo>
                    <a:pt x="7572" y="19548"/>
                    <a:pt x="8973" y="18180"/>
                    <a:pt x="8907" y="16546"/>
                  </a:cubicBezTo>
                  <a:lnTo>
                    <a:pt x="8907" y="3003"/>
                  </a:lnTo>
                  <a:cubicBezTo>
                    <a:pt x="8907" y="1335"/>
                    <a:pt x="7572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86;p43"/>
            <p:cNvSpPr/>
            <p:nvPr/>
          </p:nvSpPr>
          <p:spPr>
            <a:xfrm>
              <a:off x="4284900" y="2851650"/>
              <a:ext cx="224350" cy="488700"/>
            </a:xfrm>
            <a:custGeom>
              <a:avLst/>
              <a:gdLst/>
              <a:ahLst/>
              <a:cxnLst/>
              <a:rect l="l" t="t" r="r" b="b"/>
              <a:pathLst>
                <a:path w="8974" h="19548" extrusionOk="0">
                  <a:moveTo>
                    <a:pt x="3003" y="1"/>
                  </a:moveTo>
                  <a:cubicBezTo>
                    <a:pt x="1335" y="1"/>
                    <a:pt x="0" y="1335"/>
                    <a:pt x="0" y="3003"/>
                  </a:cubicBezTo>
                  <a:lnTo>
                    <a:pt x="0" y="16546"/>
                  </a:lnTo>
                  <a:cubicBezTo>
                    <a:pt x="0" y="18214"/>
                    <a:pt x="1335" y="19548"/>
                    <a:pt x="3003" y="19548"/>
                  </a:cubicBezTo>
                  <a:lnTo>
                    <a:pt x="5938" y="19548"/>
                  </a:lnTo>
                  <a:cubicBezTo>
                    <a:pt x="7606" y="19548"/>
                    <a:pt x="8973" y="18180"/>
                    <a:pt x="8940" y="16546"/>
                  </a:cubicBezTo>
                  <a:lnTo>
                    <a:pt x="8940" y="3003"/>
                  </a:lnTo>
                  <a:cubicBezTo>
                    <a:pt x="8940" y="1335"/>
                    <a:pt x="7606" y="1"/>
                    <a:pt x="5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87;p43"/>
            <p:cNvSpPr/>
            <p:nvPr/>
          </p:nvSpPr>
          <p:spPr>
            <a:xfrm>
              <a:off x="3184100" y="2226200"/>
              <a:ext cx="1224250" cy="1484425"/>
            </a:xfrm>
            <a:custGeom>
              <a:avLst/>
              <a:gdLst/>
              <a:ahLst/>
              <a:cxnLst/>
              <a:rect l="l" t="t" r="r" b="b"/>
              <a:pathLst>
                <a:path w="48970" h="59377" extrusionOk="0">
                  <a:moveTo>
                    <a:pt x="19682" y="1"/>
                  </a:moveTo>
                  <a:cubicBezTo>
                    <a:pt x="8807" y="1"/>
                    <a:pt x="1" y="8807"/>
                    <a:pt x="1" y="19681"/>
                  </a:cubicBezTo>
                  <a:lnTo>
                    <a:pt x="1" y="39696"/>
                  </a:lnTo>
                  <a:cubicBezTo>
                    <a:pt x="1" y="50570"/>
                    <a:pt x="8807" y="59376"/>
                    <a:pt x="19682" y="59376"/>
                  </a:cubicBezTo>
                  <a:lnTo>
                    <a:pt x="29289" y="59376"/>
                  </a:lnTo>
                  <a:cubicBezTo>
                    <a:pt x="40163" y="59376"/>
                    <a:pt x="48969" y="50570"/>
                    <a:pt x="48969" y="39696"/>
                  </a:cubicBezTo>
                  <a:lnTo>
                    <a:pt x="48969" y="19681"/>
                  </a:lnTo>
                  <a:cubicBezTo>
                    <a:pt x="48969" y="8807"/>
                    <a:pt x="40163" y="1"/>
                    <a:pt x="29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88;p43"/>
            <p:cNvSpPr/>
            <p:nvPr/>
          </p:nvSpPr>
          <p:spPr>
            <a:xfrm>
              <a:off x="3184100" y="2701550"/>
              <a:ext cx="25" cy="16700"/>
            </a:xfrm>
            <a:custGeom>
              <a:avLst/>
              <a:gdLst/>
              <a:ahLst/>
              <a:cxnLst/>
              <a:rect l="l" t="t" r="r" b="b"/>
              <a:pathLst>
                <a:path w="1" h="668" extrusionOk="0">
                  <a:moveTo>
                    <a:pt x="1" y="0"/>
                  </a:moveTo>
                  <a:lnTo>
                    <a:pt x="1" y="334"/>
                  </a:lnTo>
                  <a:lnTo>
                    <a:pt x="1" y="667"/>
                  </a:lnTo>
                  <a:close/>
                </a:path>
              </a:pathLst>
            </a:custGeom>
            <a:solidFill>
              <a:srgbClr val="FFC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89;p43"/>
            <p:cNvSpPr/>
            <p:nvPr/>
          </p:nvSpPr>
          <p:spPr>
            <a:xfrm>
              <a:off x="3183275" y="2223700"/>
              <a:ext cx="1225075" cy="969875"/>
            </a:xfrm>
            <a:custGeom>
              <a:avLst/>
              <a:gdLst/>
              <a:ahLst/>
              <a:cxnLst/>
              <a:rect l="l" t="t" r="r" b="b"/>
              <a:pathLst>
                <a:path w="49003" h="38795" extrusionOk="0">
                  <a:moveTo>
                    <a:pt x="19715" y="1"/>
                  </a:moveTo>
                  <a:cubicBezTo>
                    <a:pt x="18214" y="1"/>
                    <a:pt x="16779" y="167"/>
                    <a:pt x="15345" y="501"/>
                  </a:cubicBezTo>
                  <a:cubicBezTo>
                    <a:pt x="12376" y="1168"/>
                    <a:pt x="9708" y="2502"/>
                    <a:pt x="7439" y="4337"/>
                  </a:cubicBezTo>
                  <a:cubicBezTo>
                    <a:pt x="2969" y="7906"/>
                    <a:pt x="67" y="13310"/>
                    <a:pt x="1" y="19414"/>
                  </a:cubicBezTo>
                  <a:cubicBezTo>
                    <a:pt x="134" y="25485"/>
                    <a:pt x="3003" y="30923"/>
                    <a:pt x="7439" y="34459"/>
                  </a:cubicBezTo>
                  <a:cubicBezTo>
                    <a:pt x="9708" y="36293"/>
                    <a:pt x="12376" y="37627"/>
                    <a:pt x="15345" y="38295"/>
                  </a:cubicBezTo>
                  <a:cubicBezTo>
                    <a:pt x="16779" y="38628"/>
                    <a:pt x="18214" y="38795"/>
                    <a:pt x="19715" y="38795"/>
                  </a:cubicBezTo>
                  <a:lnTo>
                    <a:pt x="29322" y="38795"/>
                  </a:lnTo>
                  <a:cubicBezTo>
                    <a:pt x="30923" y="38795"/>
                    <a:pt x="32490" y="38628"/>
                    <a:pt x="33992" y="38261"/>
                  </a:cubicBezTo>
                  <a:cubicBezTo>
                    <a:pt x="36960" y="37527"/>
                    <a:pt x="39662" y="36126"/>
                    <a:pt x="41897" y="34258"/>
                  </a:cubicBezTo>
                  <a:cubicBezTo>
                    <a:pt x="46167" y="30689"/>
                    <a:pt x="48902" y="25419"/>
                    <a:pt x="49002" y="19448"/>
                  </a:cubicBezTo>
                  <a:cubicBezTo>
                    <a:pt x="48902" y="13477"/>
                    <a:pt x="46167" y="8173"/>
                    <a:pt x="41897" y="4570"/>
                  </a:cubicBezTo>
                  <a:cubicBezTo>
                    <a:pt x="39662" y="2636"/>
                    <a:pt x="36960" y="1268"/>
                    <a:pt x="33992" y="568"/>
                  </a:cubicBezTo>
                  <a:cubicBezTo>
                    <a:pt x="32490" y="234"/>
                    <a:pt x="30923" y="1"/>
                    <a:pt x="2932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90;p43"/>
            <p:cNvSpPr/>
            <p:nvPr/>
          </p:nvSpPr>
          <p:spPr>
            <a:xfrm>
              <a:off x="4408325" y="2701550"/>
              <a:ext cx="25" cy="16700"/>
            </a:xfrm>
            <a:custGeom>
              <a:avLst/>
              <a:gdLst/>
              <a:ahLst/>
              <a:cxnLst/>
              <a:rect l="l" t="t" r="r" b="b"/>
              <a:pathLst>
                <a:path w="1" h="668" extrusionOk="0">
                  <a:moveTo>
                    <a:pt x="0" y="0"/>
                  </a:moveTo>
                  <a:lnTo>
                    <a:pt x="0" y="667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C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91;p43"/>
            <p:cNvSpPr/>
            <p:nvPr/>
          </p:nvSpPr>
          <p:spPr>
            <a:xfrm>
              <a:off x="3369250" y="2237875"/>
              <a:ext cx="197650" cy="1189200"/>
            </a:xfrm>
            <a:custGeom>
              <a:avLst/>
              <a:gdLst/>
              <a:ahLst/>
              <a:cxnLst/>
              <a:rect l="l" t="t" r="r" b="b"/>
              <a:pathLst>
                <a:path w="7906" h="47568" extrusionOk="0">
                  <a:moveTo>
                    <a:pt x="7906" y="1"/>
                  </a:moveTo>
                  <a:cubicBezTo>
                    <a:pt x="5004" y="668"/>
                    <a:pt x="2269" y="2002"/>
                    <a:pt x="0" y="3837"/>
                  </a:cubicBezTo>
                  <a:lnTo>
                    <a:pt x="0" y="43598"/>
                  </a:lnTo>
                  <a:cubicBezTo>
                    <a:pt x="0" y="45800"/>
                    <a:pt x="1768" y="47568"/>
                    <a:pt x="3936" y="47568"/>
                  </a:cubicBezTo>
                  <a:cubicBezTo>
                    <a:pt x="6105" y="47568"/>
                    <a:pt x="7906" y="45767"/>
                    <a:pt x="7906" y="43598"/>
                  </a:cubicBezTo>
                  <a:lnTo>
                    <a:pt x="790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92;p43"/>
            <p:cNvSpPr/>
            <p:nvPr/>
          </p:nvSpPr>
          <p:spPr>
            <a:xfrm>
              <a:off x="4033050" y="2239550"/>
              <a:ext cx="197675" cy="1187525"/>
            </a:xfrm>
            <a:custGeom>
              <a:avLst/>
              <a:gdLst/>
              <a:ahLst/>
              <a:cxnLst/>
              <a:rect l="l" t="t" r="r" b="b"/>
              <a:pathLst>
                <a:path w="7907" h="47501" extrusionOk="0">
                  <a:moveTo>
                    <a:pt x="1" y="0"/>
                  </a:moveTo>
                  <a:lnTo>
                    <a:pt x="1" y="43531"/>
                  </a:lnTo>
                  <a:cubicBezTo>
                    <a:pt x="1" y="45733"/>
                    <a:pt x="1802" y="47501"/>
                    <a:pt x="3970" y="47501"/>
                  </a:cubicBezTo>
                  <a:cubicBezTo>
                    <a:pt x="6172" y="47501"/>
                    <a:pt x="7906" y="45700"/>
                    <a:pt x="7906" y="43531"/>
                  </a:cubicBezTo>
                  <a:lnTo>
                    <a:pt x="7906" y="4003"/>
                  </a:lnTo>
                  <a:cubicBezTo>
                    <a:pt x="5638" y="2135"/>
                    <a:pt x="2969" y="70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93;p43"/>
            <p:cNvSpPr/>
            <p:nvPr/>
          </p:nvSpPr>
          <p:spPr>
            <a:xfrm>
              <a:off x="3331725" y="3044300"/>
              <a:ext cx="263550" cy="181800"/>
            </a:xfrm>
            <a:custGeom>
              <a:avLst/>
              <a:gdLst/>
              <a:ahLst/>
              <a:cxnLst/>
              <a:rect l="l" t="t" r="r" b="b"/>
              <a:pathLst>
                <a:path w="10542" h="7272" extrusionOk="0">
                  <a:moveTo>
                    <a:pt x="8406" y="1868"/>
                  </a:moveTo>
                  <a:cubicBezTo>
                    <a:pt x="8740" y="1868"/>
                    <a:pt x="9040" y="2168"/>
                    <a:pt x="9040" y="2502"/>
                  </a:cubicBezTo>
                  <a:lnTo>
                    <a:pt x="9040" y="4703"/>
                  </a:lnTo>
                  <a:cubicBezTo>
                    <a:pt x="9040" y="5037"/>
                    <a:pt x="8740" y="5337"/>
                    <a:pt x="8406" y="5337"/>
                  </a:cubicBezTo>
                  <a:lnTo>
                    <a:pt x="2268" y="5337"/>
                  </a:lnTo>
                  <a:cubicBezTo>
                    <a:pt x="1935" y="5337"/>
                    <a:pt x="1668" y="5037"/>
                    <a:pt x="1668" y="4703"/>
                  </a:cubicBezTo>
                  <a:lnTo>
                    <a:pt x="1668" y="2502"/>
                  </a:lnTo>
                  <a:cubicBezTo>
                    <a:pt x="1668" y="2168"/>
                    <a:pt x="1935" y="1868"/>
                    <a:pt x="2268" y="1868"/>
                  </a:cubicBezTo>
                  <a:close/>
                  <a:moveTo>
                    <a:pt x="2669" y="0"/>
                  </a:moveTo>
                  <a:cubicBezTo>
                    <a:pt x="1201" y="0"/>
                    <a:pt x="0" y="1201"/>
                    <a:pt x="0" y="2669"/>
                  </a:cubicBezTo>
                  <a:lnTo>
                    <a:pt x="0" y="4603"/>
                  </a:lnTo>
                  <a:cubicBezTo>
                    <a:pt x="0" y="6038"/>
                    <a:pt x="1201" y="7272"/>
                    <a:pt x="2669" y="7272"/>
                  </a:cubicBezTo>
                  <a:lnTo>
                    <a:pt x="7872" y="7272"/>
                  </a:lnTo>
                  <a:cubicBezTo>
                    <a:pt x="9340" y="7272"/>
                    <a:pt x="10541" y="6038"/>
                    <a:pt x="10541" y="4603"/>
                  </a:cubicBezTo>
                  <a:lnTo>
                    <a:pt x="10541" y="2669"/>
                  </a:lnTo>
                  <a:cubicBezTo>
                    <a:pt x="10541" y="1201"/>
                    <a:pt x="9340" y="0"/>
                    <a:pt x="7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94;p43"/>
            <p:cNvSpPr/>
            <p:nvPr/>
          </p:nvSpPr>
          <p:spPr>
            <a:xfrm>
              <a:off x="3998850" y="3044300"/>
              <a:ext cx="263550" cy="181800"/>
            </a:xfrm>
            <a:custGeom>
              <a:avLst/>
              <a:gdLst/>
              <a:ahLst/>
              <a:cxnLst/>
              <a:rect l="l" t="t" r="r" b="b"/>
              <a:pathLst>
                <a:path w="10542" h="7272" extrusionOk="0">
                  <a:moveTo>
                    <a:pt x="8407" y="1868"/>
                  </a:moveTo>
                  <a:cubicBezTo>
                    <a:pt x="8740" y="1868"/>
                    <a:pt x="9041" y="2168"/>
                    <a:pt x="9041" y="2502"/>
                  </a:cubicBezTo>
                  <a:lnTo>
                    <a:pt x="9041" y="4703"/>
                  </a:lnTo>
                  <a:cubicBezTo>
                    <a:pt x="9041" y="5037"/>
                    <a:pt x="8740" y="5337"/>
                    <a:pt x="8407" y="5337"/>
                  </a:cubicBezTo>
                  <a:lnTo>
                    <a:pt x="2269" y="5337"/>
                  </a:lnTo>
                  <a:cubicBezTo>
                    <a:pt x="1936" y="5337"/>
                    <a:pt x="1635" y="5037"/>
                    <a:pt x="1635" y="4703"/>
                  </a:cubicBezTo>
                  <a:lnTo>
                    <a:pt x="1635" y="2502"/>
                  </a:lnTo>
                  <a:cubicBezTo>
                    <a:pt x="1635" y="2168"/>
                    <a:pt x="1936" y="1868"/>
                    <a:pt x="2269" y="1868"/>
                  </a:cubicBezTo>
                  <a:close/>
                  <a:moveTo>
                    <a:pt x="2669" y="0"/>
                  </a:moveTo>
                  <a:cubicBezTo>
                    <a:pt x="1202" y="0"/>
                    <a:pt x="1" y="1201"/>
                    <a:pt x="1" y="2669"/>
                  </a:cubicBezTo>
                  <a:lnTo>
                    <a:pt x="1" y="4603"/>
                  </a:lnTo>
                  <a:cubicBezTo>
                    <a:pt x="1" y="6038"/>
                    <a:pt x="1202" y="7272"/>
                    <a:pt x="2669" y="7272"/>
                  </a:cubicBezTo>
                  <a:lnTo>
                    <a:pt x="7873" y="7272"/>
                  </a:lnTo>
                  <a:cubicBezTo>
                    <a:pt x="9341" y="7272"/>
                    <a:pt x="10542" y="6038"/>
                    <a:pt x="10542" y="4603"/>
                  </a:cubicBezTo>
                  <a:lnTo>
                    <a:pt x="10542" y="2669"/>
                  </a:lnTo>
                  <a:cubicBezTo>
                    <a:pt x="10542" y="1201"/>
                    <a:pt x="9341" y="0"/>
                    <a:pt x="7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95;p43"/>
            <p:cNvSpPr/>
            <p:nvPr/>
          </p:nvSpPr>
          <p:spPr>
            <a:xfrm>
              <a:off x="3588575" y="2055450"/>
              <a:ext cx="416150" cy="171600"/>
            </a:xfrm>
            <a:custGeom>
              <a:avLst/>
              <a:gdLst/>
              <a:ahLst/>
              <a:cxnLst/>
              <a:rect l="l" t="t" r="r" b="b"/>
              <a:pathLst>
                <a:path w="16646" h="6864" extrusionOk="0">
                  <a:moveTo>
                    <a:pt x="3097" y="0"/>
                  </a:moveTo>
                  <a:cubicBezTo>
                    <a:pt x="2290" y="0"/>
                    <a:pt x="1534" y="138"/>
                    <a:pt x="968" y="559"/>
                  </a:cubicBezTo>
                  <a:cubicBezTo>
                    <a:pt x="467" y="960"/>
                    <a:pt x="167" y="1460"/>
                    <a:pt x="100" y="2161"/>
                  </a:cubicBezTo>
                  <a:cubicBezTo>
                    <a:pt x="0" y="2961"/>
                    <a:pt x="200" y="3695"/>
                    <a:pt x="834" y="4529"/>
                  </a:cubicBezTo>
                  <a:cubicBezTo>
                    <a:pt x="1168" y="4996"/>
                    <a:pt x="1468" y="5363"/>
                    <a:pt x="1768" y="5730"/>
                  </a:cubicBezTo>
                  <a:cubicBezTo>
                    <a:pt x="2068" y="6130"/>
                    <a:pt x="2335" y="6497"/>
                    <a:pt x="2602" y="6831"/>
                  </a:cubicBezTo>
                  <a:cubicBezTo>
                    <a:pt x="2902" y="6831"/>
                    <a:pt x="3169" y="6797"/>
                    <a:pt x="3503" y="6797"/>
                  </a:cubicBezTo>
                  <a:lnTo>
                    <a:pt x="5171" y="6797"/>
                  </a:lnTo>
                  <a:cubicBezTo>
                    <a:pt x="4904" y="6163"/>
                    <a:pt x="4570" y="5530"/>
                    <a:pt x="4136" y="4996"/>
                  </a:cubicBezTo>
                  <a:cubicBezTo>
                    <a:pt x="4070" y="4863"/>
                    <a:pt x="3770" y="4562"/>
                    <a:pt x="3336" y="4162"/>
                  </a:cubicBezTo>
                  <a:lnTo>
                    <a:pt x="2802" y="3595"/>
                  </a:lnTo>
                  <a:cubicBezTo>
                    <a:pt x="2435" y="3161"/>
                    <a:pt x="2268" y="2761"/>
                    <a:pt x="2402" y="2561"/>
                  </a:cubicBezTo>
                  <a:cubicBezTo>
                    <a:pt x="2477" y="2385"/>
                    <a:pt x="2838" y="2247"/>
                    <a:pt x="3311" y="2247"/>
                  </a:cubicBezTo>
                  <a:cubicBezTo>
                    <a:pt x="3465" y="2247"/>
                    <a:pt x="3631" y="2261"/>
                    <a:pt x="3803" y="2294"/>
                  </a:cubicBezTo>
                  <a:cubicBezTo>
                    <a:pt x="4270" y="2361"/>
                    <a:pt x="5804" y="2528"/>
                    <a:pt x="6271" y="2561"/>
                  </a:cubicBezTo>
                  <a:cubicBezTo>
                    <a:pt x="6905" y="2594"/>
                    <a:pt x="7572" y="2594"/>
                    <a:pt x="8273" y="2594"/>
                  </a:cubicBezTo>
                  <a:cubicBezTo>
                    <a:pt x="9574" y="2594"/>
                    <a:pt x="10908" y="2528"/>
                    <a:pt x="12276" y="2361"/>
                  </a:cubicBezTo>
                  <a:cubicBezTo>
                    <a:pt x="12409" y="2361"/>
                    <a:pt x="12743" y="2327"/>
                    <a:pt x="13009" y="2294"/>
                  </a:cubicBezTo>
                  <a:cubicBezTo>
                    <a:pt x="13276" y="2227"/>
                    <a:pt x="13643" y="2194"/>
                    <a:pt x="13810" y="2161"/>
                  </a:cubicBezTo>
                  <a:lnTo>
                    <a:pt x="13843" y="2161"/>
                  </a:lnTo>
                  <a:lnTo>
                    <a:pt x="14010" y="2094"/>
                  </a:lnTo>
                  <a:cubicBezTo>
                    <a:pt x="14177" y="2061"/>
                    <a:pt x="14310" y="2061"/>
                    <a:pt x="14377" y="2061"/>
                  </a:cubicBezTo>
                  <a:lnTo>
                    <a:pt x="14477" y="2061"/>
                  </a:lnTo>
                  <a:cubicBezTo>
                    <a:pt x="14511" y="2094"/>
                    <a:pt x="14477" y="2461"/>
                    <a:pt x="14177" y="2861"/>
                  </a:cubicBezTo>
                  <a:cubicBezTo>
                    <a:pt x="13977" y="3161"/>
                    <a:pt x="13777" y="3462"/>
                    <a:pt x="13610" y="3728"/>
                  </a:cubicBezTo>
                  <a:cubicBezTo>
                    <a:pt x="12976" y="4796"/>
                    <a:pt x="12609" y="5797"/>
                    <a:pt x="12576" y="6797"/>
                  </a:cubicBezTo>
                  <a:lnTo>
                    <a:pt x="13143" y="6797"/>
                  </a:lnTo>
                  <a:cubicBezTo>
                    <a:pt x="13643" y="6797"/>
                    <a:pt x="14144" y="6831"/>
                    <a:pt x="14644" y="6864"/>
                  </a:cubicBezTo>
                  <a:cubicBezTo>
                    <a:pt x="14711" y="6197"/>
                    <a:pt x="15078" y="5663"/>
                    <a:pt x="15445" y="5029"/>
                  </a:cubicBezTo>
                  <a:cubicBezTo>
                    <a:pt x="15778" y="4496"/>
                    <a:pt x="16145" y="3862"/>
                    <a:pt x="16379" y="3061"/>
                  </a:cubicBezTo>
                  <a:cubicBezTo>
                    <a:pt x="16645" y="2194"/>
                    <a:pt x="16512" y="1260"/>
                    <a:pt x="15978" y="693"/>
                  </a:cubicBezTo>
                  <a:cubicBezTo>
                    <a:pt x="15445" y="137"/>
                    <a:pt x="14784" y="15"/>
                    <a:pt x="14150" y="15"/>
                  </a:cubicBezTo>
                  <a:cubicBezTo>
                    <a:pt x="13871" y="15"/>
                    <a:pt x="13598" y="39"/>
                    <a:pt x="13343" y="59"/>
                  </a:cubicBezTo>
                  <a:lnTo>
                    <a:pt x="12843" y="126"/>
                  </a:lnTo>
                  <a:cubicBezTo>
                    <a:pt x="11075" y="309"/>
                    <a:pt x="9336" y="464"/>
                    <a:pt x="7598" y="464"/>
                  </a:cubicBezTo>
                  <a:cubicBezTo>
                    <a:pt x="7434" y="464"/>
                    <a:pt x="7270" y="462"/>
                    <a:pt x="7105" y="459"/>
                  </a:cubicBezTo>
                  <a:cubicBezTo>
                    <a:pt x="6705" y="459"/>
                    <a:pt x="6205" y="359"/>
                    <a:pt x="5671" y="293"/>
                  </a:cubicBezTo>
                  <a:cubicBezTo>
                    <a:pt x="4864" y="155"/>
                    <a:pt x="3952" y="0"/>
                    <a:pt x="3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64"/>
          <p:cNvSpPr/>
          <p:nvPr/>
        </p:nvSpPr>
        <p:spPr>
          <a:xfrm>
            <a:off x="7199125" y="1324177"/>
            <a:ext cx="1003082" cy="1002183"/>
          </a:xfrm>
          <a:custGeom>
            <a:avLst/>
            <a:gdLst/>
            <a:ahLst/>
            <a:cxnLst/>
            <a:rect l="l" t="t" r="r" b="b"/>
            <a:pathLst>
              <a:path w="34592" h="34561" extrusionOk="0">
                <a:moveTo>
                  <a:pt x="17296" y="1"/>
                </a:moveTo>
                <a:cubicBezTo>
                  <a:pt x="7752" y="1"/>
                  <a:pt x="1" y="7752"/>
                  <a:pt x="1" y="17296"/>
                </a:cubicBezTo>
                <a:cubicBezTo>
                  <a:pt x="1" y="26840"/>
                  <a:pt x="7752" y="34561"/>
                  <a:pt x="17296" y="34561"/>
                </a:cubicBezTo>
                <a:cubicBezTo>
                  <a:pt x="26840" y="34561"/>
                  <a:pt x="34591" y="26840"/>
                  <a:pt x="34591" y="17296"/>
                </a:cubicBezTo>
                <a:cubicBezTo>
                  <a:pt x="34591" y="7752"/>
                  <a:pt x="26840" y="1"/>
                  <a:pt x="172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54" name="Google Shape;1854;p64"/>
          <p:cNvGrpSpPr/>
          <p:nvPr/>
        </p:nvGrpSpPr>
        <p:grpSpPr>
          <a:xfrm>
            <a:off x="5560688" y="2183850"/>
            <a:ext cx="3202975" cy="1734100"/>
            <a:chOff x="5789288" y="2183850"/>
            <a:chExt cx="3202975" cy="1734100"/>
          </a:xfrm>
        </p:grpSpPr>
        <p:sp>
          <p:nvSpPr>
            <p:cNvPr id="1855" name="Google Shape;1855;p64"/>
            <p:cNvSpPr/>
            <p:nvPr/>
          </p:nvSpPr>
          <p:spPr>
            <a:xfrm>
              <a:off x="8618388" y="3531900"/>
              <a:ext cx="341200" cy="332850"/>
            </a:xfrm>
            <a:custGeom>
              <a:avLst/>
              <a:gdLst/>
              <a:ahLst/>
              <a:cxnLst/>
              <a:rect l="l" t="t" r="r" b="b"/>
              <a:pathLst>
                <a:path w="13648" h="13314" extrusionOk="0">
                  <a:moveTo>
                    <a:pt x="274" y="0"/>
                  </a:moveTo>
                  <a:lnTo>
                    <a:pt x="0" y="274"/>
                  </a:lnTo>
                  <a:lnTo>
                    <a:pt x="13405" y="13314"/>
                  </a:lnTo>
                  <a:lnTo>
                    <a:pt x="13648" y="1304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64"/>
            <p:cNvSpPr/>
            <p:nvPr/>
          </p:nvSpPr>
          <p:spPr>
            <a:xfrm>
              <a:off x="6149488" y="3357875"/>
              <a:ext cx="208225" cy="182400"/>
            </a:xfrm>
            <a:custGeom>
              <a:avLst/>
              <a:gdLst/>
              <a:ahLst/>
              <a:cxnLst/>
              <a:rect l="l" t="t" r="r" b="b"/>
              <a:pathLst>
                <a:path w="8329" h="7296" extrusionOk="0">
                  <a:moveTo>
                    <a:pt x="8329" y="1"/>
                  </a:moveTo>
                  <a:lnTo>
                    <a:pt x="0" y="7296"/>
                  </a:lnTo>
                  <a:lnTo>
                    <a:pt x="7052" y="6749"/>
                  </a:lnTo>
                  <a:lnTo>
                    <a:pt x="8329" y="1"/>
                  </a:lnTo>
                  <a:close/>
                </a:path>
              </a:pathLst>
            </a:custGeom>
            <a:solidFill>
              <a:srgbClr val="E2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64"/>
            <p:cNvSpPr/>
            <p:nvPr/>
          </p:nvSpPr>
          <p:spPr>
            <a:xfrm>
              <a:off x="8423838" y="3357875"/>
              <a:ext cx="209000" cy="182400"/>
            </a:xfrm>
            <a:custGeom>
              <a:avLst/>
              <a:gdLst/>
              <a:ahLst/>
              <a:cxnLst/>
              <a:rect l="l" t="t" r="r" b="b"/>
              <a:pathLst>
                <a:path w="8360" h="7296" extrusionOk="0">
                  <a:moveTo>
                    <a:pt x="1" y="1"/>
                  </a:moveTo>
                  <a:lnTo>
                    <a:pt x="1308" y="6749"/>
                  </a:lnTo>
                  <a:lnTo>
                    <a:pt x="8360" y="7296"/>
                  </a:lnTo>
                  <a:lnTo>
                    <a:pt x="8360" y="7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64"/>
            <p:cNvSpPr/>
            <p:nvPr/>
          </p:nvSpPr>
          <p:spPr>
            <a:xfrm>
              <a:off x="6274863" y="2183850"/>
              <a:ext cx="2231825" cy="1683175"/>
            </a:xfrm>
            <a:custGeom>
              <a:avLst/>
              <a:gdLst/>
              <a:ahLst/>
              <a:cxnLst/>
              <a:rect l="l" t="t" r="r" b="b"/>
              <a:pathLst>
                <a:path w="89273" h="67327" extrusionOk="0">
                  <a:moveTo>
                    <a:pt x="44652" y="1"/>
                  </a:moveTo>
                  <a:lnTo>
                    <a:pt x="1" y="48998"/>
                  </a:lnTo>
                  <a:lnTo>
                    <a:pt x="7904" y="67327"/>
                  </a:lnTo>
                  <a:lnTo>
                    <a:pt x="81370" y="67327"/>
                  </a:lnTo>
                  <a:lnTo>
                    <a:pt x="89273" y="48998"/>
                  </a:lnTo>
                  <a:lnTo>
                    <a:pt x="446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9" name="Google Shape;1859;p64"/>
            <p:cNvSpPr/>
            <p:nvPr/>
          </p:nvSpPr>
          <p:spPr>
            <a:xfrm>
              <a:off x="6718638" y="2705125"/>
              <a:ext cx="672550" cy="1161900"/>
            </a:xfrm>
            <a:custGeom>
              <a:avLst/>
              <a:gdLst/>
              <a:ahLst/>
              <a:cxnLst/>
              <a:rect l="l" t="t" r="r" b="b"/>
              <a:pathLst>
                <a:path w="26902" h="46476" extrusionOk="0">
                  <a:moveTo>
                    <a:pt x="26901" y="1"/>
                  </a:moveTo>
                  <a:cubicBezTo>
                    <a:pt x="26901" y="1"/>
                    <a:pt x="19788" y="31825"/>
                    <a:pt x="1" y="46476"/>
                  </a:cubicBezTo>
                  <a:lnTo>
                    <a:pt x="10731" y="46476"/>
                  </a:lnTo>
                  <a:lnTo>
                    <a:pt x="21035" y="39941"/>
                  </a:lnTo>
                  <a:lnTo>
                    <a:pt x="26901" y="9940"/>
                  </a:lnTo>
                  <a:lnTo>
                    <a:pt x="269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0" name="Google Shape;1860;p64"/>
            <p:cNvSpPr/>
            <p:nvPr/>
          </p:nvSpPr>
          <p:spPr>
            <a:xfrm>
              <a:off x="5825013" y="3528850"/>
              <a:ext cx="341225" cy="332850"/>
            </a:xfrm>
            <a:custGeom>
              <a:avLst/>
              <a:gdLst/>
              <a:ahLst/>
              <a:cxnLst/>
              <a:rect l="l" t="t" r="r" b="b"/>
              <a:pathLst>
                <a:path w="13649" h="13314" extrusionOk="0">
                  <a:moveTo>
                    <a:pt x="13375" y="1"/>
                  </a:moveTo>
                  <a:lnTo>
                    <a:pt x="1" y="13071"/>
                  </a:lnTo>
                  <a:lnTo>
                    <a:pt x="244" y="13314"/>
                  </a:lnTo>
                  <a:lnTo>
                    <a:pt x="13648" y="274"/>
                  </a:lnTo>
                  <a:lnTo>
                    <a:pt x="13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64"/>
            <p:cNvSpPr/>
            <p:nvPr/>
          </p:nvSpPr>
          <p:spPr>
            <a:xfrm>
              <a:off x="5789288" y="3791775"/>
              <a:ext cx="56275" cy="126175"/>
            </a:xfrm>
            <a:custGeom>
              <a:avLst/>
              <a:gdLst/>
              <a:ahLst/>
              <a:cxnLst/>
              <a:rect l="l" t="t" r="r" b="b"/>
              <a:pathLst>
                <a:path w="2251" h="5047" extrusionOk="0">
                  <a:moveTo>
                    <a:pt x="1" y="1"/>
                  </a:moveTo>
                  <a:lnTo>
                    <a:pt x="1551" y="5046"/>
                  </a:lnTo>
                  <a:lnTo>
                    <a:pt x="2250" y="5046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64"/>
            <p:cNvSpPr/>
            <p:nvPr/>
          </p:nvSpPr>
          <p:spPr>
            <a:xfrm>
              <a:off x="6149488" y="2183850"/>
              <a:ext cx="2483350" cy="1356425"/>
            </a:xfrm>
            <a:custGeom>
              <a:avLst/>
              <a:gdLst/>
              <a:ahLst/>
              <a:cxnLst/>
              <a:rect l="l" t="t" r="r" b="b"/>
              <a:pathLst>
                <a:path w="99334" h="54257" extrusionOk="0">
                  <a:moveTo>
                    <a:pt x="49667" y="1"/>
                  </a:moveTo>
                  <a:lnTo>
                    <a:pt x="0" y="54257"/>
                  </a:lnTo>
                  <a:cubicBezTo>
                    <a:pt x="0" y="54257"/>
                    <a:pt x="37509" y="32767"/>
                    <a:pt x="49697" y="15806"/>
                  </a:cubicBezTo>
                  <a:cubicBezTo>
                    <a:pt x="61856" y="32767"/>
                    <a:pt x="99334" y="54257"/>
                    <a:pt x="99334" y="54257"/>
                  </a:cubicBezTo>
                  <a:lnTo>
                    <a:pt x="4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64"/>
            <p:cNvSpPr/>
            <p:nvPr/>
          </p:nvSpPr>
          <p:spPr>
            <a:xfrm>
              <a:off x="7391163" y="2705125"/>
              <a:ext cx="671750" cy="1161900"/>
            </a:xfrm>
            <a:custGeom>
              <a:avLst/>
              <a:gdLst/>
              <a:ahLst/>
              <a:cxnLst/>
              <a:rect l="l" t="t" r="r" b="b"/>
              <a:pathLst>
                <a:path w="26870" h="46476" extrusionOk="0">
                  <a:moveTo>
                    <a:pt x="0" y="1"/>
                  </a:moveTo>
                  <a:lnTo>
                    <a:pt x="0" y="9940"/>
                  </a:lnTo>
                  <a:lnTo>
                    <a:pt x="5836" y="39941"/>
                  </a:lnTo>
                  <a:lnTo>
                    <a:pt x="16140" y="46476"/>
                  </a:lnTo>
                  <a:lnTo>
                    <a:pt x="26870" y="46476"/>
                  </a:lnTo>
                  <a:cubicBezTo>
                    <a:pt x="7082" y="3182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64"/>
            <p:cNvSpPr/>
            <p:nvPr/>
          </p:nvSpPr>
          <p:spPr>
            <a:xfrm>
              <a:off x="8936013" y="3791775"/>
              <a:ext cx="56250" cy="126175"/>
            </a:xfrm>
            <a:custGeom>
              <a:avLst/>
              <a:gdLst/>
              <a:ahLst/>
              <a:cxnLst/>
              <a:rect l="l" t="t" r="r" b="b"/>
              <a:pathLst>
                <a:path w="2250" h="5047" extrusionOk="0">
                  <a:moveTo>
                    <a:pt x="426" y="1"/>
                  </a:moveTo>
                  <a:lnTo>
                    <a:pt x="1" y="5046"/>
                  </a:lnTo>
                  <a:lnTo>
                    <a:pt x="700" y="504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64"/>
            <p:cNvSpPr/>
            <p:nvPr/>
          </p:nvSpPr>
          <p:spPr>
            <a:xfrm>
              <a:off x="6986888" y="2790250"/>
              <a:ext cx="807800" cy="1076775"/>
            </a:xfrm>
            <a:custGeom>
              <a:avLst/>
              <a:gdLst/>
              <a:ahLst/>
              <a:cxnLst/>
              <a:rect l="l" t="t" r="r" b="b"/>
              <a:pathLst>
                <a:path w="32312" h="43071" extrusionOk="0">
                  <a:moveTo>
                    <a:pt x="16171" y="0"/>
                  </a:moveTo>
                  <a:cubicBezTo>
                    <a:pt x="16171" y="0"/>
                    <a:pt x="14347" y="27812"/>
                    <a:pt x="1" y="43071"/>
                  </a:cubicBezTo>
                  <a:lnTo>
                    <a:pt x="32311" y="43071"/>
                  </a:lnTo>
                  <a:cubicBezTo>
                    <a:pt x="17995" y="27812"/>
                    <a:pt x="16171" y="0"/>
                    <a:pt x="16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Google Shape;935;p45"/>
          <p:cNvSpPr txBox="1">
            <a:spLocks/>
          </p:cNvSpPr>
          <p:nvPr/>
        </p:nvSpPr>
        <p:spPr>
          <a:xfrm>
            <a:off x="619502" y="35341"/>
            <a:ext cx="7904995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22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6000" dirty="0" smtClean="0">
                <a:solidFill>
                  <a:srgbClr val="69282D"/>
                </a:solidFill>
                <a:latin typeface="Neucha" panose="020B0604020202020204" charset="0"/>
                <a:cs typeface="Arial"/>
                <a:sym typeface="Arial"/>
              </a:rPr>
              <a:t>04. Que faut-il prendre ?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3" y="1128525"/>
            <a:ext cx="2457812" cy="379382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3090955" y="1184196"/>
            <a:ext cx="2425079" cy="3731329"/>
            <a:chOff x="3090955" y="1184196"/>
            <a:chExt cx="2425079" cy="3731329"/>
          </a:xfrm>
        </p:grpSpPr>
        <p:sp>
          <p:nvSpPr>
            <p:cNvPr id="12" name="Rectangle 11"/>
            <p:cNvSpPr/>
            <p:nvPr/>
          </p:nvSpPr>
          <p:spPr>
            <a:xfrm>
              <a:off x="3145809" y="1508078"/>
              <a:ext cx="2299648" cy="3336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0955" y="1184196"/>
              <a:ext cx="2425079" cy="373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1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5"/>
          <p:cNvSpPr/>
          <p:nvPr/>
        </p:nvSpPr>
        <p:spPr>
          <a:xfrm>
            <a:off x="4457695" y="4625424"/>
            <a:ext cx="147349" cy="56125"/>
          </a:xfrm>
          <a:custGeom>
            <a:avLst/>
            <a:gdLst/>
            <a:ahLst/>
            <a:cxnLst/>
            <a:rect l="l" t="t" r="r" b="b"/>
            <a:pathLst>
              <a:path w="4492" h="1711" extrusionOk="0">
                <a:moveTo>
                  <a:pt x="2317" y="0"/>
                </a:moveTo>
                <a:cubicBezTo>
                  <a:pt x="2198" y="0"/>
                  <a:pt x="2092" y="15"/>
                  <a:pt x="2006" y="47"/>
                </a:cubicBezTo>
                <a:cubicBezTo>
                  <a:pt x="2006" y="47"/>
                  <a:pt x="0" y="381"/>
                  <a:pt x="578" y="1202"/>
                </a:cubicBezTo>
                <a:cubicBezTo>
                  <a:pt x="809" y="1562"/>
                  <a:pt x="1569" y="1710"/>
                  <a:pt x="2345" y="1710"/>
                </a:cubicBezTo>
                <a:cubicBezTo>
                  <a:pt x="3403" y="1710"/>
                  <a:pt x="4492" y="1436"/>
                  <a:pt x="4316" y="1050"/>
                </a:cubicBezTo>
                <a:cubicBezTo>
                  <a:pt x="4084" y="481"/>
                  <a:pt x="2993" y="0"/>
                  <a:pt x="2317" y="0"/>
                </a:cubicBezTo>
                <a:close/>
              </a:path>
            </a:pathLst>
          </a:custGeom>
          <a:solidFill>
            <a:srgbClr val="262A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4" name="Google Shape;1014;p45"/>
          <p:cNvSpPr/>
          <p:nvPr/>
        </p:nvSpPr>
        <p:spPr>
          <a:xfrm flipH="1">
            <a:off x="0" y="0"/>
            <a:ext cx="2063175" cy="92502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935;p45"/>
          <p:cNvSpPr txBox="1">
            <a:spLocks/>
          </p:cNvSpPr>
          <p:nvPr/>
        </p:nvSpPr>
        <p:spPr>
          <a:xfrm>
            <a:off x="619502" y="35341"/>
            <a:ext cx="6545573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22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6000" dirty="0" smtClean="0">
                <a:solidFill>
                  <a:srgbClr val="69282D"/>
                </a:solidFill>
                <a:latin typeface="Neucha" panose="020B0604020202020204" charset="0"/>
                <a:cs typeface="Arial"/>
                <a:sym typeface="Arial"/>
              </a:rPr>
              <a:t>05. Notre thème ?</a:t>
            </a:r>
            <a:endParaRPr lang="fr-FR" dirty="0"/>
          </a:p>
        </p:txBody>
      </p:sp>
      <p:sp>
        <p:nvSpPr>
          <p:cNvPr id="11" name="Google Shape;1538;p55"/>
          <p:cNvSpPr txBox="1">
            <a:spLocks/>
          </p:cNvSpPr>
          <p:nvPr/>
        </p:nvSpPr>
        <p:spPr>
          <a:xfrm>
            <a:off x="542908" y="1442341"/>
            <a:ext cx="4786474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600"/>
              </a:spcAft>
              <a:buFont typeface="Manjari"/>
              <a:buNone/>
            </a:pPr>
            <a:r>
              <a:rPr lang="fr-FR" dirty="0" smtClean="0"/>
              <a:t>Votre enfant recevra un dossier confidentiel du Service Général du Renseignement et de la Sécurité. Vous y trouverez toutes les informations utiles dedans.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19" y="1947308"/>
            <a:ext cx="1749778" cy="224971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192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5"/>
          <p:cNvSpPr/>
          <p:nvPr/>
        </p:nvSpPr>
        <p:spPr>
          <a:xfrm>
            <a:off x="4457695" y="4625424"/>
            <a:ext cx="147349" cy="56125"/>
          </a:xfrm>
          <a:custGeom>
            <a:avLst/>
            <a:gdLst/>
            <a:ahLst/>
            <a:cxnLst/>
            <a:rect l="l" t="t" r="r" b="b"/>
            <a:pathLst>
              <a:path w="4492" h="1711" extrusionOk="0">
                <a:moveTo>
                  <a:pt x="2317" y="0"/>
                </a:moveTo>
                <a:cubicBezTo>
                  <a:pt x="2198" y="0"/>
                  <a:pt x="2092" y="15"/>
                  <a:pt x="2006" y="47"/>
                </a:cubicBezTo>
                <a:cubicBezTo>
                  <a:pt x="2006" y="47"/>
                  <a:pt x="0" y="381"/>
                  <a:pt x="578" y="1202"/>
                </a:cubicBezTo>
                <a:cubicBezTo>
                  <a:pt x="809" y="1562"/>
                  <a:pt x="1569" y="1710"/>
                  <a:pt x="2345" y="1710"/>
                </a:cubicBezTo>
                <a:cubicBezTo>
                  <a:pt x="3403" y="1710"/>
                  <a:pt x="4492" y="1436"/>
                  <a:pt x="4316" y="1050"/>
                </a:cubicBezTo>
                <a:cubicBezTo>
                  <a:pt x="4084" y="481"/>
                  <a:pt x="2993" y="0"/>
                  <a:pt x="2317" y="0"/>
                </a:cubicBezTo>
                <a:close/>
              </a:path>
            </a:pathLst>
          </a:custGeom>
          <a:solidFill>
            <a:srgbClr val="262A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4" name="Google Shape;1014;p45"/>
          <p:cNvSpPr/>
          <p:nvPr/>
        </p:nvSpPr>
        <p:spPr>
          <a:xfrm flipH="1">
            <a:off x="0" y="0"/>
            <a:ext cx="2063175" cy="925025"/>
          </a:xfrm>
          <a:custGeom>
            <a:avLst/>
            <a:gdLst/>
            <a:ahLst/>
            <a:cxnLst/>
            <a:rect l="l" t="t" r="r" b="b"/>
            <a:pathLst>
              <a:path w="82527" h="37001" extrusionOk="0">
                <a:moveTo>
                  <a:pt x="41030" y="0"/>
                </a:moveTo>
                <a:cubicBezTo>
                  <a:pt x="39062" y="2102"/>
                  <a:pt x="37694" y="4737"/>
                  <a:pt x="37194" y="7506"/>
                </a:cubicBezTo>
                <a:cubicBezTo>
                  <a:pt x="36794" y="9741"/>
                  <a:pt x="36493" y="12576"/>
                  <a:pt x="34325" y="13243"/>
                </a:cubicBezTo>
                <a:cubicBezTo>
                  <a:pt x="34039" y="13331"/>
                  <a:pt x="33756" y="13369"/>
                  <a:pt x="33473" y="13369"/>
                </a:cubicBezTo>
                <a:cubicBezTo>
                  <a:pt x="32039" y="13369"/>
                  <a:pt x="30637" y="12388"/>
                  <a:pt x="29188" y="11942"/>
                </a:cubicBezTo>
                <a:cubicBezTo>
                  <a:pt x="28556" y="11752"/>
                  <a:pt x="27929" y="11668"/>
                  <a:pt x="27306" y="11668"/>
                </a:cubicBezTo>
                <a:cubicBezTo>
                  <a:pt x="23557" y="11668"/>
                  <a:pt x="19945" y="14701"/>
                  <a:pt x="16112" y="15845"/>
                </a:cubicBezTo>
                <a:cubicBezTo>
                  <a:pt x="11642" y="17246"/>
                  <a:pt x="6238" y="16112"/>
                  <a:pt x="2636" y="19114"/>
                </a:cubicBezTo>
                <a:cubicBezTo>
                  <a:pt x="901" y="20515"/>
                  <a:pt x="1" y="23417"/>
                  <a:pt x="1635" y="24985"/>
                </a:cubicBezTo>
                <a:cubicBezTo>
                  <a:pt x="2602" y="25919"/>
                  <a:pt x="3970" y="26019"/>
                  <a:pt x="5271" y="26152"/>
                </a:cubicBezTo>
                <a:cubicBezTo>
                  <a:pt x="9874" y="26519"/>
                  <a:pt x="14478" y="26886"/>
                  <a:pt x="19114" y="27287"/>
                </a:cubicBezTo>
                <a:cubicBezTo>
                  <a:pt x="20031" y="27359"/>
                  <a:pt x="20991" y="27411"/>
                  <a:pt x="21953" y="27411"/>
                </a:cubicBezTo>
                <a:cubicBezTo>
                  <a:pt x="25404" y="27411"/>
                  <a:pt x="28894" y="26742"/>
                  <a:pt x="30589" y="23951"/>
                </a:cubicBezTo>
                <a:cubicBezTo>
                  <a:pt x="31822" y="28334"/>
                  <a:pt x="36339" y="31412"/>
                  <a:pt x="40815" y="31412"/>
                </a:cubicBezTo>
                <a:cubicBezTo>
                  <a:pt x="41790" y="31412"/>
                  <a:pt x="42762" y="31266"/>
                  <a:pt x="43698" y="30956"/>
                </a:cubicBezTo>
                <a:cubicBezTo>
                  <a:pt x="45321" y="30432"/>
                  <a:pt x="47074" y="29478"/>
                  <a:pt x="48706" y="29478"/>
                </a:cubicBezTo>
                <a:cubicBezTo>
                  <a:pt x="49255" y="29478"/>
                  <a:pt x="49791" y="29586"/>
                  <a:pt x="50303" y="29855"/>
                </a:cubicBezTo>
                <a:cubicBezTo>
                  <a:pt x="51337" y="30422"/>
                  <a:pt x="51938" y="31490"/>
                  <a:pt x="52638" y="32424"/>
                </a:cubicBezTo>
                <a:cubicBezTo>
                  <a:pt x="54794" y="35255"/>
                  <a:pt x="58378" y="37001"/>
                  <a:pt x="61953" y="37001"/>
                </a:cubicBezTo>
                <a:cubicBezTo>
                  <a:pt x="62083" y="37001"/>
                  <a:pt x="62214" y="36998"/>
                  <a:pt x="62345" y="36994"/>
                </a:cubicBezTo>
                <a:cubicBezTo>
                  <a:pt x="66048" y="36860"/>
                  <a:pt x="69684" y="34825"/>
                  <a:pt x="71685" y="31690"/>
                </a:cubicBezTo>
                <a:cubicBezTo>
                  <a:pt x="72686" y="30122"/>
                  <a:pt x="73453" y="28187"/>
                  <a:pt x="75121" y="27320"/>
                </a:cubicBezTo>
                <a:cubicBezTo>
                  <a:pt x="76222" y="26719"/>
                  <a:pt x="77556" y="26786"/>
                  <a:pt x="78857" y="26686"/>
                </a:cubicBezTo>
                <a:cubicBezTo>
                  <a:pt x="80125" y="26619"/>
                  <a:pt x="81359" y="26353"/>
                  <a:pt x="82526" y="25986"/>
                </a:cubicBezTo>
                <a:lnTo>
                  <a:pt x="82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5398" y="197971"/>
            <a:ext cx="3411941" cy="47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3"/>
          <p:cNvSpPr txBox="1">
            <a:spLocks noGrp="1"/>
          </p:cNvSpPr>
          <p:nvPr>
            <p:ph type="title"/>
          </p:nvPr>
        </p:nvSpPr>
        <p:spPr>
          <a:xfrm>
            <a:off x="869937" y="466147"/>
            <a:ext cx="649992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/>
              <a:t>Avez-vous des </a:t>
            </a:r>
            <a:r>
              <a:rPr lang="en" sz="5000" dirty="0" smtClean="0"/>
              <a:t>questions ? </a:t>
            </a:r>
            <a:endParaRPr sz="5000" dirty="0"/>
          </a:p>
        </p:txBody>
      </p:sp>
      <p:grpSp>
        <p:nvGrpSpPr>
          <p:cNvPr id="31" name="Google Shape;1204;p49"/>
          <p:cNvGrpSpPr/>
          <p:nvPr/>
        </p:nvGrpSpPr>
        <p:grpSpPr>
          <a:xfrm>
            <a:off x="417305" y="2677050"/>
            <a:ext cx="3446430" cy="2294691"/>
            <a:chOff x="3175850" y="1184200"/>
            <a:chExt cx="3717425" cy="2475125"/>
          </a:xfrm>
        </p:grpSpPr>
        <p:sp>
          <p:nvSpPr>
            <p:cNvPr id="32" name="Google Shape;1205;p49"/>
            <p:cNvSpPr/>
            <p:nvPr/>
          </p:nvSpPr>
          <p:spPr>
            <a:xfrm>
              <a:off x="3189525" y="1184200"/>
              <a:ext cx="2804800" cy="2431675"/>
            </a:xfrm>
            <a:custGeom>
              <a:avLst/>
              <a:gdLst/>
              <a:ahLst/>
              <a:cxnLst/>
              <a:rect l="l" t="t" r="r" b="b"/>
              <a:pathLst>
                <a:path w="112192" h="97267" extrusionOk="0">
                  <a:moveTo>
                    <a:pt x="64653" y="0"/>
                  </a:moveTo>
                  <a:lnTo>
                    <a:pt x="64653" y="31"/>
                  </a:lnTo>
                  <a:lnTo>
                    <a:pt x="33102" y="9727"/>
                  </a:lnTo>
                  <a:lnTo>
                    <a:pt x="1" y="7873"/>
                  </a:lnTo>
                  <a:lnTo>
                    <a:pt x="10639" y="95443"/>
                  </a:lnTo>
                  <a:lnTo>
                    <a:pt x="43680" y="97266"/>
                  </a:lnTo>
                  <a:lnTo>
                    <a:pt x="43740" y="97266"/>
                  </a:lnTo>
                  <a:lnTo>
                    <a:pt x="75352" y="87570"/>
                  </a:lnTo>
                  <a:lnTo>
                    <a:pt x="112191" y="89667"/>
                  </a:lnTo>
                  <a:lnTo>
                    <a:pt x="101583" y="2067"/>
                  </a:lnTo>
                  <a:lnTo>
                    <a:pt x="6474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06;p49"/>
            <p:cNvSpPr/>
            <p:nvPr/>
          </p:nvSpPr>
          <p:spPr>
            <a:xfrm>
              <a:off x="3295925" y="1472200"/>
              <a:ext cx="976475" cy="2057800"/>
            </a:xfrm>
            <a:custGeom>
              <a:avLst/>
              <a:gdLst/>
              <a:ahLst/>
              <a:cxnLst/>
              <a:rect l="l" t="t" r="r" b="b"/>
              <a:pathLst>
                <a:path w="39059" h="82312" extrusionOk="0">
                  <a:moveTo>
                    <a:pt x="0" y="0"/>
                  </a:moveTo>
                  <a:lnTo>
                    <a:pt x="9788" y="80701"/>
                  </a:lnTo>
                  <a:lnTo>
                    <a:pt x="25381" y="81552"/>
                  </a:lnTo>
                  <a:lnTo>
                    <a:pt x="39028" y="82312"/>
                  </a:lnTo>
                  <a:lnTo>
                    <a:pt x="39059" y="82312"/>
                  </a:lnTo>
                  <a:lnTo>
                    <a:pt x="29241" y="1611"/>
                  </a:lnTo>
                  <a:lnTo>
                    <a:pt x="29211" y="1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07;p49"/>
            <p:cNvSpPr/>
            <p:nvPr/>
          </p:nvSpPr>
          <p:spPr>
            <a:xfrm>
              <a:off x="4026175" y="1270825"/>
              <a:ext cx="1037275" cy="2259175"/>
            </a:xfrm>
            <a:custGeom>
              <a:avLst/>
              <a:gdLst/>
              <a:ahLst/>
              <a:cxnLst/>
              <a:rect l="l" t="t" r="r" b="b"/>
              <a:pathLst>
                <a:path w="41491" h="90367" extrusionOk="0">
                  <a:moveTo>
                    <a:pt x="31612" y="1"/>
                  </a:moveTo>
                  <a:lnTo>
                    <a:pt x="31" y="9666"/>
                  </a:lnTo>
                  <a:lnTo>
                    <a:pt x="1" y="9666"/>
                  </a:lnTo>
                  <a:lnTo>
                    <a:pt x="9818" y="90367"/>
                  </a:lnTo>
                  <a:lnTo>
                    <a:pt x="9849" y="90367"/>
                  </a:lnTo>
                  <a:lnTo>
                    <a:pt x="41430" y="80701"/>
                  </a:lnTo>
                  <a:lnTo>
                    <a:pt x="41460" y="80640"/>
                  </a:lnTo>
                  <a:lnTo>
                    <a:pt x="41491" y="80701"/>
                  </a:lnTo>
                  <a:lnTo>
                    <a:pt x="31703" y="1"/>
                  </a:lnTo>
                  <a:close/>
                </a:path>
              </a:pathLst>
            </a:custGeom>
            <a:solidFill>
              <a:srgbClr val="8B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08;p49"/>
            <p:cNvSpPr/>
            <p:nvPr/>
          </p:nvSpPr>
          <p:spPr>
            <a:xfrm>
              <a:off x="4816475" y="1270825"/>
              <a:ext cx="1072225" cy="2062375"/>
            </a:xfrm>
            <a:custGeom>
              <a:avLst/>
              <a:gdLst/>
              <a:ahLst/>
              <a:cxnLst/>
              <a:rect l="l" t="t" r="r" b="b"/>
              <a:pathLst>
                <a:path w="42889" h="82495" extrusionOk="0">
                  <a:moveTo>
                    <a:pt x="0" y="1"/>
                  </a:moveTo>
                  <a:lnTo>
                    <a:pt x="9818" y="80701"/>
                  </a:lnTo>
                  <a:lnTo>
                    <a:pt x="9848" y="80640"/>
                  </a:lnTo>
                  <a:lnTo>
                    <a:pt x="9879" y="80701"/>
                  </a:lnTo>
                  <a:lnTo>
                    <a:pt x="42858" y="82494"/>
                  </a:lnTo>
                  <a:lnTo>
                    <a:pt x="42888" y="82494"/>
                  </a:lnTo>
                  <a:lnTo>
                    <a:pt x="33101" y="1824"/>
                  </a:lnTo>
                  <a:lnTo>
                    <a:pt x="33101" y="1855"/>
                  </a:lnTo>
                  <a:lnTo>
                    <a:pt x="33071" y="185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09;p49"/>
            <p:cNvSpPr/>
            <p:nvPr/>
          </p:nvSpPr>
          <p:spPr>
            <a:xfrm>
              <a:off x="5643225" y="1316425"/>
              <a:ext cx="245475" cy="2016775"/>
            </a:xfrm>
            <a:custGeom>
              <a:avLst/>
              <a:gdLst/>
              <a:ahLst/>
              <a:cxnLst/>
              <a:rect l="l" t="t" r="r" b="b"/>
              <a:pathLst>
                <a:path w="9819" h="80671" extrusionOk="0">
                  <a:moveTo>
                    <a:pt x="31" y="0"/>
                  </a:moveTo>
                  <a:lnTo>
                    <a:pt x="31" y="31"/>
                  </a:lnTo>
                  <a:lnTo>
                    <a:pt x="1" y="31"/>
                  </a:lnTo>
                  <a:lnTo>
                    <a:pt x="9788" y="80670"/>
                  </a:lnTo>
                  <a:lnTo>
                    <a:pt x="9818" y="8067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A1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10;p49"/>
            <p:cNvSpPr/>
            <p:nvPr/>
          </p:nvSpPr>
          <p:spPr>
            <a:xfrm>
              <a:off x="3295925" y="1270825"/>
              <a:ext cx="2301725" cy="2260700"/>
            </a:xfrm>
            <a:custGeom>
              <a:avLst/>
              <a:gdLst/>
              <a:ahLst/>
              <a:cxnLst/>
              <a:rect l="l" t="t" r="r" b="b"/>
              <a:pathLst>
                <a:path w="92069" h="90428" extrusionOk="0">
                  <a:moveTo>
                    <a:pt x="60822" y="1"/>
                  </a:moveTo>
                  <a:lnTo>
                    <a:pt x="29211" y="9697"/>
                  </a:lnTo>
                  <a:lnTo>
                    <a:pt x="0" y="8086"/>
                  </a:lnTo>
                  <a:lnTo>
                    <a:pt x="0" y="8086"/>
                  </a:lnTo>
                  <a:lnTo>
                    <a:pt x="9788" y="88786"/>
                  </a:lnTo>
                  <a:lnTo>
                    <a:pt x="39059" y="90427"/>
                  </a:lnTo>
                  <a:lnTo>
                    <a:pt x="70670" y="80731"/>
                  </a:lnTo>
                  <a:lnTo>
                    <a:pt x="83923" y="81430"/>
                  </a:lnTo>
                  <a:lnTo>
                    <a:pt x="81370" y="75655"/>
                  </a:lnTo>
                  <a:cubicBezTo>
                    <a:pt x="78148" y="68330"/>
                    <a:pt x="81005" y="59819"/>
                    <a:pt x="88269" y="55138"/>
                  </a:cubicBezTo>
                  <a:cubicBezTo>
                    <a:pt x="90701" y="53558"/>
                    <a:pt x="92069" y="50913"/>
                    <a:pt x="91704" y="48238"/>
                  </a:cubicBezTo>
                  <a:lnTo>
                    <a:pt x="90731" y="40062"/>
                  </a:lnTo>
                  <a:cubicBezTo>
                    <a:pt x="90154" y="35563"/>
                    <a:pt x="86506" y="31916"/>
                    <a:pt x="81582" y="31004"/>
                  </a:cubicBezTo>
                  <a:cubicBezTo>
                    <a:pt x="78604" y="30427"/>
                    <a:pt x="76506" y="28025"/>
                    <a:pt x="76628" y="25259"/>
                  </a:cubicBezTo>
                  <a:lnTo>
                    <a:pt x="77631" y="943"/>
                  </a:lnTo>
                  <a:lnTo>
                    <a:pt x="6082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11;p49"/>
            <p:cNvSpPr/>
            <p:nvPr/>
          </p:nvSpPr>
          <p:spPr>
            <a:xfrm>
              <a:off x="4621175" y="2403050"/>
              <a:ext cx="155800" cy="178600"/>
            </a:xfrm>
            <a:custGeom>
              <a:avLst/>
              <a:gdLst/>
              <a:ahLst/>
              <a:cxnLst/>
              <a:rect l="l" t="t" r="r" b="b"/>
              <a:pathLst>
                <a:path w="6232" h="7144" extrusionOk="0">
                  <a:moveTo>
                    <a:pt x="2310" y="1"/>
                  </a:moveTo>
                  <a:lnTo>
                    <a:pt x="1155" y="3557"/>
                  </a:lnTo>
                  <a:lnTo>
                    <a:pt x="0" y="7144"/>
                  </a:lnTo>
                  <a:lnTo>
                    <a:pt x="3101" y="6749"/>
                  </a:lnTo>
                  <a:lnTo>
                    <a:pt x="6232" y="6384"/>
                  </a:lnTo>
                  <a:lnTo>
                    <a:pt x="4286" y="3192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7B8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12;p49"/>
            <p:cNvSpPr/>
            <p:nvPr/>
          </p:nvSpPr>
          <p:spPr>
            <a:xfrm>
              <a:off x="3425850" y="2500200"/>
              <a:ext cx="1199150" cy="807925"/>
            </a:xfrm>
            <a:custGeom>
              <a:avLst/>
              <a:gdLst/>
              <a:ahLst/>
              <a:cxnLst/>
              <a:rect l="l" t="t" r="r" b="b"/>
              <a:pathLst>
                <a:path w="47966" h="32317" extrusionOk="0">
                  <a:moveTo>
                    <a:pt x="15178" y="1"/>
                  </a:moveTo>
                  <a:cubicBezTo>
                    <a:pt x="14835" y="1"/>
                    <a:pt x="14487" y="22"/>
                    <a:pt x="14135" y="66"/>
                  </a:cubicBezTo>
                  <a:lnTo>
                    <a:pt x="1" y="1769"/>
                  </a:lnTo>
                  <a:lnTo>
                    <a:pt x="3740" y="32316"/>
                  </a:lnTo>
                  <a:lnTo>
                    <a:pt x="37661" y="28213"/>
                  </a:lnTo>
                  <a:cubicBezTo>
                    <a:pt x="43619" y="27483"/>
                    <a:pt x="47965" y="22498"/>
                    <a:pt x="47297" y="17118"/>
                  </a:cubicBezTo>
                  <a:cubicBezTo>
                    <a:pt x="46683" y="12156"/>
                    <a:pt x="42132" y="8548"/>
                    <a:pt x="36738" y="8548"/>
                  </a:cubicBezTo>
                  <a:cubicBezTo>
                    <a:pt x="36251" y="8548"/>
                    <a:pt x="35758" y="8578"/>
                    <a:pt x="35260" y="8638"/>
                  </a:cubicBezTo>
                  <a:lnTo>
                    <a:pt x="27661" y="9550"/>
                  </a:lnTo>
                  <a:cubicBezTo>
                    <a:pt x="27434" y="9578"/>
                    <a:pt x="27210" y="9592"/>
                    <a:pt x="26988" y="9592"/>
                  </a:cubicBezTo>
                  <a:cubicBezTo>
                    <a:pt x="24625" y="9592"/>
                    <a:pt x="22620" y="8009"/>
                    <a:pt x="22342" y="5842"/>
                  </a:cubicBezTo>
                  <a:cubicBezTo>
                    <a:pt x="21925" y="2451"/>
                    <a:pt x="18840" y="1"/>
                    <a:pt x="15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13;p49"/>
            <p:cNvSpPr/>
            <p:nvPr/>
          </p:nvSpPr>
          <p:spPr>
            <a:xfrm>
              <a:off x="4026175" y="1270825"/>
              <a:ext cx="1035750" cy="2259175"/>
            </a:xfrm>
            <a:custGeom>
              <a:avLst/>
              <a:gdLst/>
              <a:ahLst/>
              <a:cxnLst/>
              <a:rect l="l" t="t" r="r" b="b"/>
              <a:pathLst>
                <a:path w="41430" h="90367" extrusionOk="0">
                  <a:moveTo>
                    <a:pt x="31612" y="1"/>
                  </a:moveTo>
                  <a:lnTo>
                    <a:pt x="1" y="9666"/>
                  </a:lnTo>
                  <a:lnTo>
                    <a:pt x="9818" y="90367"/>
                  </a:lnTo>
                  <a:lnTo>
                    <a:pt x="41430" y="80701"/>
                  </a:lnTo>
                  <a:lnTo>
                    <a:pt x="316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14;p49"/>
            <p:cNvSpPr/>
            <p:nvPr/>
          </p:nvSpPr>
          <p:spPr>
            <a:xfrm>
              <a:off x="4371175" y="1982275"/>
              <a:ext cx="281950" cy="267875"/>
            </a:xfrm>
            <a:custGeom>
              <a:avLst/>
              <a:gdLst/>
              <a:ahLst/>
              <a:cxnLst/>
              <a:rect l="l" t="t" r="r" b="b"/>
              <a:pathLst>
                <a:path w="11278" h="10715" extrusionOk="0">
                  <a:moveTo>
                    <a:pt x="6948" y="0"/>
                  </a:moveTo>
                  <a:cubicBezTo>
                    <a:pt x="6802" y="0"/>
                    <a:pt x="6654" y="8"/>
                    <a:pt x="6505" y="23"/>
                  </a:cubicBezTo>
                  <a:lnTo>
                    <a:pt x="4772" y="206"/>
                  </a:lnTo>
                  <a:cubicBezTo>
                    <a:pt x="3557" y="358"/>
                    <a:pt x="2462" y="1087"/>
                    <a:pt x="1885" y="2120"/>
                  </a:cubicBezTo>
                  <a:lnTo>
                    <a:pt x="669" y="4309"/>
                  </a:lnTo>
                  <a:cubicBezTo>
                    <a:pt x="0" y="5586"/>
                    <a:pt x="213" y="7014"/>
                    <a:pt x="1216" y="8048"/>
                  </a:cubicBezTo>
                  <a:lnTo>
                    <a:pt x="2797" y="9628"/>
                  </a:lnTo>
                  <a:cubicBezTo>
                    <a:pt x="3514" y="10346"/>
                    <a:pt x="4488" y="10715"/>
                    <a:pt x="5534" y="10715"/>
                  </a:cubicBezTo>
                  <a:cubicBezTo>
                    <a:pt x="5684" y="10715"/>
                    <a:pt x="5836" y="10707"/>
                    <a:pt x="5988" y="10692"/>
                  </a:cubicBezTo>
                  <a:lnTo>
                    <a:pt x="7782" y="10479"/>
                  </a:lnTo>
                  <a:cubicBezTo>
                    <a:pt x="9818" y="10236"/>
                    <a:pt x="11277" y="8534"/>
                    <a:pt x="11064" y="6710"/>
                  </a:cubicBezTo>
                  <a:lnTo>
                    <a:pt x="10608" y="2911"/>
                  </a:lnTo>
                  <a:cubicBezTo>
                    <a:pt x="10383" y="1220"/>
                    <a:pt x="8800" y="0"/>
                    <a:pt x="6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15;p49"/>
            <p:cNvSpPr/>
            <p:nvPr/>
          </p:nvSpPr>
          <p:spPr>
            <a:xfrm>
              <a:off x="5412975" y="3053225"/>
              <a:ext cx="274350" cy="58075"/>
            </a:xfrm>
            <a:custGeom>
              <a:avLst/>
              <a:gdLst/>
              <a:ahLst/>
              <a:cxnLst/>
              <a:rect l="l" t="t" r="r" b="b"/>
              <a:pathLst>
                <a:path w="10974" h="2323" extrusionOk="0">
                  <a:moveTo>
                    <a:pt x="8594" y="1"/>
                  </a:moveTo>
                  <a:cubicBezTo>
                    <a:pt x="8361" y="1"/>
                    <a:pt x="8120" y="14"/>
                    <a:pt x="7873" y="43"/>
                  </a:cubicBezTo>
                  <a:cubicBezTo>
                    <a:pt x="6809" y="165"/>
                    <a:pt x="5898" y="529"/>
                    <a:pt x="5442" y="985"/>
                  </a:cubicBezTo>
                  <a:cubicBezTo>
                    <a:pt x="5039" y="739"/>
                    <a:pt x="4406" y="592"/>
                    <a:pt x="3675" y="592"/>
                  </a:cubicBezTo>
                  <a:cubicBezTo>
                    <a:pt x="3413" y="592"/>
                    <a:pt x="3139" y="611"/>
                    <a:pt x="2858" y="651"/>
                  </a:cubicBezTo>
                  <a:cubicBezTo>
                    <a:pt x="1247" y="833"/>
                    <a:pt x="1" y="1593"/>
                    <a:pt x="122" y="2323"/>
                  </a:cubicBezTo>
                  <a:lnTo>
                    <a:pt x="5168" y="1715"/>
                  </a:lnTo>
                  <a:lnTo>
                    <a:pt x="5928" y="1654"/>
                  </a:lnTo>
                  <a:lnTo>
                    <a:pt x="10974" y="1016"/>
                  </a:lnTo>
                  <a:cubicBezTo>
                    <a:pt x="10845" y="400"/>
                    <a:pt x="9851" y="1"/>
                    <a:pt x="8594" y="1"/>
                  </a:cubicBezTo>
                  <a:close/>
                </a:path>
              </a:pathLst>
            </a:custGeom>
            <a:solidFill>
              <a:srgbClr val="D5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6;p49"/>
            <p:cNvSpPr/>
            <p:nvPr/>
          </p:nvSpPr>
          <p:spPr>
            <a:xfrm>
              <a:off x="5362075" y="1703625"/>
              <a:ext cx="274350" cy="58125"/>
            </a:xfrm>
            <a:custGeom>
              <a:avLst/>
              <a:gdLst/>
              <a:ahLst/>
              <a:cxnLst/>
              <a:rect l="l" t="t" r="r" b="b"/>
              <a:pathLst>
                <a:path w="10974" h="2325" extrusionOk="0">
                  <a:moveTo>
                    <a:pt x="8605" y="0"/>
                  </a:moveTo>
                  <a:cubicBezTo>
                    <a:pt x="8360" y="0"/>
                    <a:pt x="8105" y="15"/>
                    <a:pt x="7842" y="44"/>
                  </a:cubicBezTo>
                  <a:cubicBezTo>
                    <a:pt x="6778" y="166"/>
                    <a:pt x="5867" y="531"/>
                    <a:pt x="5411" y="987"/>
                  </a:cubicBezTo>
                  <a:cubicBezTo>
                    <a:pt x="5030" y="741"/>
                    <a:pt x="4386" y="593"/>
                    <a:pt x="3649" y="593"/>
                  </a:cubicBezTo>
                  <a:cubicBezTo>
                    <a:pt x="3384" y="593"/>
                    <a:pt x="3108" y="612"/>
                    <a:pt x="2827" y="652"/>
                  </a:cubicBezTo>
                  <a:cubicBezTo>
                    <a:pt x="1246" y="835"/>
                    <a:pt x="0" y="1595"/>
                    <a:pt x="91" y="2324"/>
                  </a:cubicBezTo>
                  <a:lnTo>
                    <a:pt x="5167" y="1716"/>
                  </a:lnTo>
                  <a:lnTo>
                    <a:pt x="5927" y="1625"/>
                  </a:lnTo>
                  <a:lnTo>
                    <a:pt x="10973" y="1017"/>
                  </a:lnTo>
                  <a:cubicBezTo>
                    <a:pt x="10846" y="381"/>
                    <a:pt x="9866" y="0"/>
                    <a:pt x="8605" y="0"/>
                  </a:cubicBezTo>
                  <a:close/>
                </a:path>
              </a:pathLst>
            </a:custGeom>
            <a:solidFill>
              <a:srgbClr val="D5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17;p49"/>
            <p:cNvSpPr/>
            <p:nvPr/>
          </p:nvSpPr>
          <p:spPr>
            <a:xfrm>
              <a:off x="3295925" y="1472950"/>
              <a:ext cx="548650" cy="808550"/>
            </a:xfrm>
            <a:custGeom>
              <a:avLst/>
              <a:gdLst/>
              <a:ahLst/>
              <a:cxnLst/>
              <a:rect l="l" t="t" r="r" b="b"/>
              <a:pathLst>
                <a:path w="21946" h="32342" extrusionOk="0">
                  <a:moveTo>
                    <a:pt x="0" y="1"/>
                  </a:moveTo>
                  <a:lnTo>
                    <a:pt x="3921" y="32342"/>
                  </a:lnTo>
                  <a:lnTo>
                    <a:pt x="9940" y="30822"/>
                  </a:lnTo>
                  <a:cubicBezTo>
                    <a:pt x="13192" y="30001"/>
                    <a:pt x="15077" y="26901"/>
                    <a:pt x="14043" y="24044"/>
                  </a:cubicBezTo>
                  <a:cubicBezTo>
                    <a:pt x="13192" y="21490"/>
                    <a:pt x="14590" y="18664"/>
                    <a:pt x="17356" y="17539"/>
                  </a:cubicBezTo>
                  <a:lnTo>
                    <a:pt x="18147" y="17205"/>
                  </a:lnTo>
                  <a:cubicBezTo>
                    <a:pt x="20548" y="16232"/>
                    <a:pt x="21946" y="14013"/>
                    <a:pt x="21703" y="11703"/>
                  </a:cubicBezTo>
                  <a:lnTo>
                    <a:pt x="20396" y="10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18;p49"/>
            <p:cNvSpPr/>
            <p:nvPr/>
          </p:nvSpPr>
          <p:spPr>
            <a:xfrm>
              <a:off x="4372700" y="1269300"/>
              <a:ext cx="701400" cy="400025"/>
            </a:xfrm>
            <a:custGeom>
              <a:avLst/>
              <a:gdLst/>
              <a:ahLst/>
              <a:cxnLst/>
              <a:rect l="l" t="t" r="r" b="b"/>
              <a:pathLst>
                <a:path w="28056" h="16001" extrusionOk="0">
                  <a:moveTo>
                    <a:pt x="17842" y="1"/>
                  </a:moveTo>
                  <a:lnTo>
                    <a:pt x="0" y="5472"/>
                  </a:lnTo>
                  <a:lnTo>
                    <a:pt x="5107" y="12767"/>
                  </a:lnTo>
                  <a:cubicBezTo>
                    <a:pt x="6566" y="14863"/>
                    <a:pt x="9053" y="16001"/>
                    <a:pt x="11649" y="16001"/>
                  </a:cubicBezTo>
                  <a:cubicBezTo>
                    <a:pt x="12891" y="16001"/>
                    <a:pt x="14159" y="15740"/>
                    <a:pt x="15350" y="15199"/>
                  </a:cubicBezTo>
                  <a:lnTo>
                    <a:pt x="18146" y="13952"/>
                  </a:lnTo>
                  <a:cubicBezTo>
                    <a:pt x="18967" y="13588"/>
                    <a:pt x="19848" y="13344"/>
                    <a:pt x="20760" y="13223"/>
                  </a:cubicBezTo>
                  <a:cubicBezTo>
                    <a:pt x="24712" y="12736"/>
                    <a:pt x="27751" y="9697"/>
                    <a:pt x="27873" y="6080"/>
                  </a:cubicBezTo>
                  <a:lnTo>
                    <a:pt x="28055" y="426"/>
                  </a:lnTo>
                  <a:lnTo>
                    <a:pt x="1784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19;p49"/>
            <p:cNvSpPr/>
            <p:nvPr/>
          </p:nvSpPr>
          <p:spPr>
            <a:xfrm>
              <a:off x="3676625" y="2994250"/>
              <a:ext cx="155800" cy="180125"/>
            </a:xfrm>
            <a:custGeom>
              <a:avLst/>
              <a:gdLst/>
              <a:ahLst/>
              <a:cxnLst/>
              <a:rect l="l" t="t" r="r" b="b"/>
              <a:pathLst>
                <a:path w="6232" h="7205" extrusionOk="0">
                  <a:moveTo>
                    <a:pt x="2280" y="1"/>
                  </a:moveTo>
                  <a:lnTo>
                    <a:pt x="1156" y="3618"/>
                  </a:lnTo>
                  <a:lnTo>
                    <a:pt x="1" y="7204"/>
                  </a:lnTo>
                  <a:lnTo>
                    <a:pt x="3131" y="6809"/>
                  </a:lnTo>
                  <a:lnTo>
                    <a:pt x="6232" y="6445"/>
                  </a:lnTo>
                  <a:lnTo>
                    <a:pt x="4256" y="3253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0;p49"/>
            <p:cNvSpPr/>
            <p:nvPr/>
          </p:nvSpPr>
          <p:spPr>
            <a:xfrm>
              <a:off x="4995050" y="1937250"/>
              <a:ext cx="155800" cy="178600"/>
            </a:xfrm>
            <a:custGeom>
              <a:avLst/>
              <a:gdLst/>
              <a:ahLst/>
              <a:cxnLst/>
              <a:rect l="l" t="t" r="r" b="b"/>
              <a:pathLst>
                <a:path w="6232" h="7144" extrusionOk="0">
                  <a:moveTo>
                    <a:pt x="2280" y="0"/>
                  </a:moveTo>
                  <a:lnTo>
                    <a:pt x="1155" y="3587"/>
                  </a:lnTo>
                  <a:lnTo>
                    <a:pt x="0" y="7143"/>
                  </a:lnTo>
                  <a:lnTo>
                    <a:pt x="3131" y="6779"/>
                  </a:lnTo>
                  <a:lnTo>
                    <a:pt x="6231" y="6384"/>
                  </a:lnTo>
                  <a:lnTo>
                    <a:pt x="4256" y="319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1;p49"/>
            <p:cNvSpPr/>
            <p:nvPr/>
          </p:nvSpPr>
          <p:spPr>
            <a:xfrm>
              <a:off x="5308125" y="2405350"/>
              <a:ext cx="156550" cy="178600"/>
            </a:xfrm>
            <a:custGeom>
              <a:avLst/>
              <a:gdLst/>
              <a:ahLst/>
              <a:cxnLst/>
              <a:rect l="l" t="t" r="r" b="b"/>
              <a:pathLst>
                <a:path w="6262" h="7144" extrusionOk="0">
                  <a:moveTo>
                    <a:pt x="2280" y="0"/>
                  </a:moveTo>
                  <a:lnTo>
                    <a:pt x="1155" y="3587"/>
                  </a:lnTo>
                  <a:lnTo>
                    <a:pt x="0" y="7143"/>
                  </a:lnTo>
                  <a:lnTo>
                    <a:pt x="0" y="7143"/>
                  </a:lnTo>
                  <a:lnTo>
                    <a:pt x="3131" y="6778"/>
                  </a:lnTo>
                  <a:lnTo>
                    <a:pt x="6262" y="6383"/>
                  </a:lnTo>
                  <a:lnTo>
                    <a:pt x="4286" y="319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2;p49"/>
            <p:cNvSpPr/>
            <p:nvPr/>
          </p:nvSpPr>
          <p:spPr>
            <a:xfrm>
              <a:off x="3770100" y="1998050"/>
              <a:ext cx="155800" cy="179350"/>
            </a:xfrm>
            <a:custGeom>
              <a:avLst/>
              <a:gdLst/>
              <a:ahLst/>
              <a:cxnLst/>
              <a:rect l="l" t="t" r="r" b="b"/>
              <a:pathLst>
                <a:path w="6232" h="7174" extrusionOk="0">
                  <a:moveTo>
                    <a:pt x="2280" y="0"/>
                  </a:moveTo>
                  <a:lnTo>
                    <a:pt x="1125" y="3617"/>
                  </a:lnTo>
                  <a:lnTo>
                    <a:pt x="0" y="7173"/>
                  </a:lnTo>
                  <a:lnTo>
                    <a:pt x="3101" y="6809"/>
                  </a:lnTo>
                  <a:lnTo>
                    <a:pt x="6231" y="6414"/>
                  </a:lnTo>
                  <a:lnTo>
                    <a:pt x="4256" y="322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3;p49"/>
            <p:cNvSpPr/>
            <p:nvPr/>
          </p:nvSpPr>
          <p:spPr>
            <a:xfrm>
              <a:off x="3411425" y="1787550"/>
              <a:ext cx="155800" cy="178600"/>
            </a:xfrm>
            <a:custGeom>
              <a:avLst/>
              <a:gdLst/>
              <a:ahLst/>
              <a:cxnLst/>
              <a:rect l="l" t="t" r="r" b="b"/>
              <a:pathLst>
                <a:path w="6232" h="7144" extrusionOk="0">
                  <a:moveTo>
                    <a:pt x="2280" y="1"/>
                  </a:moveTo>
                  <a:lnTo>
                    <a:pt x="1155" y="3557"/>
                  </a:lnTo>
                  <a:lnTo>
                    <a:pt x="0" y="7143"/>
                  </a:lnTo>
                  <a:lnTo>
                    <a:pt x="3131" y="6748"/>
                  </a:lnTo>
                  <a:lnTo>
                    <a:pt x="6232" y="6384"/>
                  </a:lnTo>
                  <a:lnTo>
                    <a:pt x="4256" y="319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4;p49"/>
            <p:cNvSpPr/>
            <p:nvPr/>
          </p:nvSpPr>
          <p:spPr>
            <a:xfrm>
              <a:off x="4058850" y="2517050"/>
              <a:ext cx="46375" cy="45625"/>
            </a:xfrm>
            <a:custGeom>
              <a:avLst/>
              <a:gdLst/>
              <a:ahLst/>
              <a:cxnLst/>
              <a:rect l="l" t="t" r="r" b="b"/>
              <a:pathLst>
                <a:path w="1855" h="1825" extrusionOk="0">
                  <a:moveTo>
                    <a:pt x="1460" y="0"/>
                  </a:moveTo>
                  <a:cubicBezTo>
                    <a:pt x="609" y="91"/>
                    <a:pt x="1" y="791"/>
                    <a:pt x="61" y="1581"/>
                  </a:cubicBezTo>
                  <a:cubicBezTo>
                    <a:pt x="61" y="1672"/>
                    <a:pt x="92" y="1733"/>
                    <a:pt x="92" y="1824"/>
                  </a:cubicBezTo>
                  <a:lnTo>
                    <a:pt x="365" y="1824"/>
                  </a:lnTo>
                  <a:cubicBezTo>
                    <a:pt x="1247" y="1702"/>
                    <a:pt x="1855" y="973"/>
                    <a:pt x="1764" y="213"/>
                  </a:cubicBezTo>
                  <a:cubicBezTo>
                    <a:pt x="1764" y="152"/>
                    <a:pt x="1733" y="61"/>
                    <a:pt x="1733" y="0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5;p49"/>
            <p:cNvSpPr/>
            <p:nvPr/>
          </p:nvSpPr>
          <p:spPr>
            <a:xfrm>
              <a:off x="4121925" y="2509450"/>
              <a:ext cx="47125" cy="45625"/>
            </a:xfrm>
            <a:custGeom>
              <a:avLst/>
              <a:gdLst/>
              <a:ahLst/>
              <a:cxnLst/>
              <a:rect l="l" t="t" r="r" b="b"/>
              <a:pathLst>
                <a:path w="1885" h="1825" extrusionOk="0">
                  <a:moveTo>
                    <a:pt x="1490" y="0"/>
                  </a:moveTo>
                  <a:cubicBezTo>
                    <a:pt x="608" y="61"/>
                    <a:pt x="0" y="791"/>
                    <a:pt x="92" y="1581"/>
                  </a:cubicBezTo>
                  <a:cubicBezTo>
                    <a:pt x="92" y="1672"/>
                    <a:pt x="122" y="1733"/>
                    <a:pt x="122" y="1824"/>
                  </a:cubicBezTo>
                  <a:lnTo>
                    <a:pt x="396" y="1824"/>
                  </a:lnTo>
                  <a:cubicBezTo>
                    <a:pt x="1277" y="1702"/>
                    <a:pt x="1885" y="973"/>
                    <a:pt x="1794" y="213"/>
                  </a:cubicBezTo>
                  <a:cubicBezTo>
                    <a:pt x="1794" y="152"/>
                    <a:pt x="1763" y="61"/>
                    <a:pt x="1763" y="0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26;p49"/>
            <p:cNvSpPr/>
            <p:nvPr/>
          </p:nvSpPr>
          <p:spPr>
            <a:xfrm>
              <a:off x="4185750" y="2501850"/>
              <a:ext cx="47900" cy="45625"/>
            </a:xfrm>
            <a:custGeom>
              <a:avLst/>
              <a:gdLst/>
              <a:ahLst/>
              <a:cxnLst/>
              <a:rect l="l" t="t" r="r" b="b"/>
              <a:pathLst>
                <a:path w="1916" h="1825" extrusionOk="0">
                  <a:moveTo>
                    <a:pt x="1520" y="0"/>
                  </a:moveTo>
                  <a:cubicBezTo>
                    <a:pt x="639" y="61"/>
                    <a:pt x="1" y="791"/>
                    <a:pt x="122" y="1581"/>
                  </a:cubicBezTo>
                  <a:cubicBezTo>
                    <a:pt x="122" y="1672"/>
                    <a:pt x="153" y="1733"/>
                    <a:pt x="153" y="1824"/>
                  </a:cubicBezTo>
                  <a:lnTo>
                    <a:pt x="426" y="1824"/>
                  </a:lnTo>
                  <a:cubicBezTo>
                    <a:pt x="1308" y="1703"/>
                    <a:pt x="1916" y="973"/>
                    <a:pt x="1824" y="213"/>
                  </a:cubicBezTo>
                  <a:cubicBezTo>
                    <a:pt x="1824" y="152"/>
                    <a:pt x="1794" y="61"/>
                    <a:pt x="1794" y="0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27;p49"/>
            <p:cNvSpPr/>
            <p:nvPr/>
          </p:nvSpPr>
          <p:spPr>
            <a:xfrm>
              <a:off x="4250350" y="2492725"/>
              <a:ext cx="46375" cy="45625"/>
            </a:xfrm>
            <a:custGeom>
              <a:avLst/>
              <a:gdLst/>
              <a:ahLst/>
              <a:cxnLst/>
              <a:rect l="l" t="t" r="r" b="b"/>
              <a:pathLst>
                <a:path w="1855" h="1825" extrusionOk="0">
                  <a:moveTo>
                    <a:pt x="1490" y="1"/>
                  </a:moveTo>
                  <a:cubicBezTo>
                    <a:pt x="608" y="122"/>
                    <a:pt x="0" y="852"/>
                    <a:pt x="92" y="1612"/>
                  </a:cubicBezTo>
                  <a:cubicBezTo>
                    <a:pt x="92" y="1672"/>
                    <a:pt x="122" y="1764"/>
                    <a:pt x="122" y="1824"/>
                  </a:cubicBezTo>
                  <a:lnTo>
                    <a:pt x="395" y="1824"/>
                  </a:lnTo>
                  <a:cubicBezTo>
                    <a:pt x="1247" y="1703"/>
                    <a:pt x="1854" y="1004"/>
                    <a:pt x="1794" y="244"/>
                  </a:cubicBezTo>
                  <a:cubicBezTo>
                    <a:pt x="1794" y="153"/>
                    <a:pt x="1763" y="92"/>
                    <a:pt x="1763" y="1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28;p49"/>
            <p:cNvSpPr/>
            <p:nvPr/>
          </p:nvSpPr>
          <p:spPr>
            <a:xfrm>
              <a:off x="5037600" y="2206250"/>
              <a:ext cx="47125" cy="45625"/>
            </a:xfrm>
            <a:custGeom>
              <a:avLst/>
              <a:gdLst/>
              <a:ahLst/>
              <a:cxnLst/>
              <a:rect l="l" t="t" r="r" b="b"/>
              <a:pathLst>
                <a:path w="1885" h="1825" extrusionOk="0">
                  <a:moveTo>
                    <a:pt x="1490" y="0"/>
                  </a:moveTo>
                  <a:cubicBezTo>
                    <a:pt x="608" y="122"/>
                    <a:pt x="0" y="821"/>
                    <a:pt x="91" y="1581"/>
                  </a:cubicBezTo>
                  <a:cubicBezTo>
                    <a:pt x="91" y="1672"/>
                    <a:pt x="122" y="1733"/>
                    <a:pt x="122" y="1824"/>
                  </a:cubicBezTo>
                  <a:lnTo>
                    <a:pt x="395" y="1824"/>
                  </a:lnTo>
                  <a:cubicBezTo>
                    <a:pt x="1277" y="1703"/>
                    <a:pt x="1885" y="973"/>
                    <a:pt x="1794" y="213"/>
                  </a:cubicBezTo>
                  <a:cubicBezTo>
                    <a:pt x="1794" y="152"/>
                    <a:pt x="1763" y="61"/>
                    <a:pt x="1763" y="0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29;p49"/>
            <p:cNvSpPr/>
            <p:nvPr/>
          </p:nvSpPr>
          <p:spPr>
            <a:xfrm>
              <a:off x="5101425" y="2198650"/>
              <a:ext cx="46375" cy="45625"/>
            </a:xfrm>
            <a:custGeom>
              <a:avLst/>
              <a:gdLst/>
              <a:ahLst/>
              <a:cxnLst/>
              <a:rect l="l" t="t" r="r" b="b"/>
              <a:pathLst>
                <a:path w="1855" h="1825" extrusionOk="0">
                  <a:moveTo>
                    <a:pt x="1490" y="1"/>
                  </a:moveTo>
                  <a:cubicBezTo>
                    <a:pt x="608" y="122"/>
                    <a:pt x="1" y="821"/>
                    <a:pt x="92" y="1581"/>
                  </a:cubicBezTo>
                  <a:cubicBezTo>
                    <a:pt x="92" y="1672"/>
                    <a:pt x="122" y="1733"/>
                    <a:pt x="122" y="1824"/>
                  </a:cubicBezTo>
                  <a:lnTo>
                    <a:pt x="396" y="1824"/>
                  </a:lnTo>
                  <a:cubicBezTo>
                    <a:pt x="1247" y="1703"/>
                    <a:pt x="1855" y="973"/>
                    <a:pt x="1794" y="213"/>
                  </a:cubicBezTo>
                  <a:cubicBezTo>
                    <a:pt x="1794" y="153"/>
                    <a:pt x="1763" y="61"/>
                    <a:pt x="1763" y="1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30;p49"/>
            <p:cNvSpPr/>
            <p:nvPr/>
          </p:nvSpPr>
          <p:spPr>
            <a:xfrm>
              <a:off x="5165250" y="2191050"/>
              <a:ext cx="47150" cy="45625"/>
            </a:xfrm>
            <a:custGeom>
              <a:avLst/>
              <a:gdLst/>
              <a:ahLst/>
              <a:cxnLst/>
              <a:rect l="l" t="t" r="r" b="b"/>
              <a:pathLst>
                <a:path w="1886" h="1825" extrusionOk="0">
                  <a:moveTo>
                    <a:pt x="1521" y="1"/>
                  </a:moveTo>
                  <a:cubicBezTo>
                    <a:pt x="639" y="122"/>
                    <a:pt x="1" y="821"/>
                    <a:pt x="122" y="1581"/>
                  </a:cubicBezTo>
                  <a:cubicBezTo>
                    <a:pt x="122" y="1672"/>
                    <a:pt x="153" y="1733"/>
                    <a:pt x="153" y="1824"/>
                  </a:cubicBezTo>
                  <a:lnTo>
                    <a:pt x="426" y="1824"/>
                  </a:lnTo>
                  <a:cubicBezTo>
                    <a:pt x="1277" y="1703"/>
                    <a:pt x="1885" y="973"/>
                    <a:pt x="1824" y="213"/>
                  </a:cubicBezTo>
                  <a:cubicBezTo>
                    <a:pt x="1824" y="153"/>
                    <a:pt x="1794" y="61"/>
                    <a:pt x="1794" y="1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31;p49"/>
            <p:cNvSpPr/>
            <p:nvPr/>
          </p:nvSpPr>
          <p:spPr>
            <a:xfrm>
              <a:off x="5229850" y="2183450"/>
              <a:ext cx="46375" cy="45625"/>
            </a:xfrm>
            <a:custGeom>
              <a:avLst/>
              <a:gdLst/>
              <a:ahLst/>
              <a:cxnLst/>
              <a:rect l="l" t="t" r="r" b="b"/>
              <a:pathLst>
                <a:path w="1855" h="1825" extrusionOk="0">
                  <a:moveTo>
                    <a:pt x="1490" y="1"/>
                  </a:moveTo>
                  <a:cubicBezTo>
                    <a:pt x="608" y="122"/>
                    <a:pt x="0" y="791"/>
                    <a:pt x="61" y="1581"/>
                  </a:cubicBezTo>
                  <a:cubicBezTo>
                    <a:pt x="61" y="1672"/>
                    <a:pt x="122" y="1733"/>
                    <a:pt x="122" y="1824"/>
                  </a:cubicBezTo>
                  <a:lnTo>
                    <a:pt x="365" y="1824"/>
                  </a:lnTo>
                  <a:cubicBezTo>
                    <a:pt x="1247" y="1703"/>
                    <a:pt x="1855" y="973"/>
                    <a:pt x="1794" y="213"/>
                  </a:cubicBezTo>
                  <a:cubicBezTo>
                    <a:pt x="1794" y="153"/>
                    <a:pt x="1733" y="61"/>
                    <a:pt x="1733" y="1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32;p49"/>
            <p:cNvSpPr/>
            <p:nvPr/>
          </p:nvSpPr>
          <p:spPr>
            <a:xfrm>
              <a:off x="3905350" y="1708525"/>
              <a:ext cx="47900" cy="45625"/>
            </a:xfrm>
            <a:custGeom>
              <a:avLst/>
              <a:gdLst/>
              <a:ahLst/>
              <a:cxnLst/>
              <a:rect l="l" t="t" r="r" b="b"/>
              <a:pathLst>
                <a:path w="1916" h="1825" extrusionOk="0">
                  <a:moveTo>
                    <a:pt x="1520" y="0"/>
                  </a:moveTo>
                  <a:cubicBezTo>
                    <a:pt x="609" y="61"/>
                    <a:pt x="1" y="791"/>
                    <a:pt x="122" y="1581"/>
                  </a:cubicBezTo>
                  <a:cubicBezTo>
                    <a:pt x="122" y="1672"/>
                    <a:pt x="153" y="1733"/>
                    <a:pt x="153" y="1824"/>
                  </a:cubicBezTo>
                  <a:lnTo>
                    <a:pt x="426" y="1824"/>
                  </a:lnTo>
                  <a:cubicBezTo>
                    <a:pt x="1308" y="1703"/>
                    <a:pt x="1916" y="973"/>
                    <a:pt x="1824" y="213"/>
                  </a:cubicBezTo>
                  <a:cubicBezTo>
                    <a:pt x="1824" y="152"/>
                    <a:pt x="1794" y="61"/>
                    <a:pt x="1794" y="0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33;p49"/>
            <p:cNvSpPr/>
            <p:nvPr/>
          </p:nvSpPr>
          <p:spPr>
            <a:xfrm>
              <a:off x="3969175" y="1700925"/>
              <a:ext cx="47900" cy="45625"/>
            </a:xfrm>
            <a:custGeom>
              <a:avLst/>
              <a:gdLst/>
              <a:ahLst/>
              <a:cxnLst/>
              <a:rect l="l" t="t" r="r" b="b"/>
              <a:pathLst>
                <a:path w="1916" h="1825" extrusionOk="0">
                  <a:moveTo>
                    <a:pt x="1521" y="0"/>
                  </a:moveTo>
                  <a:cubicBezTo>
                    <a:pt x="639" y="61"/>
                    <a:pt x="1" y="791"/>
                    <a:pt x="122" y="1581"/>
                  </a:cubicBezTo>
                  <a:cubicBezTo>
                    <a:pt x="122" y="1672"/>
                    <a:pt x="153" y="1733"/>
                    <a:pt x="153" y="1824"/>
                  </a:cubicBezTo>
                  <a:lnTo>
                    <a:pt x="426" y="1824"/>
                  </a:lnTo>
                  <a:cubicBezTo>
                    <a:pt x="1308" y="1703"/>
                    <a:pt x="1916" y="973"/>
                    <a:pt x="1825" y="213"/>
                  </a:cubicBezTo>
                  <a:cubicBezTo>
                    <a:pt x="1825" y="152"/>
                    <a:pt x="1794" y="61"/>
                    <a:pt x="1794" y="0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4;p49"/>
            <p:cNvSpPr/>
            <p:nvPr/>
          </p:nvSpPr>
          <p:spPr>
            <a:xfrm>
              <a:off x="4033775" y="1692575"/>
              <a:ext cx="46375" cy="45600"/>
            </a:xfrm>
            <a:custGeom>
              <a:avLst/>
              <a:gdLst/>
              <a:ahLst/>
              <a:cxnLst/>
              <a:rect l="l" t="t" r="r" b="b"/>
              <a:pathLst>
                <a:path w="1855" h="1824" extrusionOk="0">
                  <a:moveTo>
                    <a:pt x="1490" y="0"/>
                  </a:moveTo>
                  <a:cubicBezTo>
                    <a:pt x="608" y="91"/>
                    <a:pt x="1" y="821"/>
                    <a:pt x="92" y="1581"/>
                  </a:cubicBezTo>
                  <a:cubicBezTo>
                    <a:pt x="92" y="1672"/>
                    <a:pt x="122" y="1733"/>
                    <a:pt x="122" y="1824"/>
                  </a:cubicBezTo>
                  <a:lnTo>
                    <a:pt x="396" y="1824"/>
                  </a:lnTo>
                  <a:cubicBezTo>
                    <a:pt x="1247" y="1702"/>
                    <a:pt x="1855" y="973"/>
                    <a:pt x="1794" y="213"/>
                  </a:cubicBezTo>
                  <a:cubicBezTo>
                    <a:pt x="1794" y="152"/>
                    <a:pt x="1763" y="61"/>
                    <a:pt x="1763" y="0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5;p49"/>
            <p:cNvSpPr/>
            <p:nvPr/>
          </p:nvSpPr>
          <p:spPr>
            <a:xfrm>
              <a:off x="4097600" y="1684975"/>
              <a:ext cx="46375" cy="45600"/>
            </a:xfrm>
            <a:custGeom>
              <a:avLst/>
              <a:gdLst/>
              <a:ahLst/>
              <a:cxnLst/>
              <a:rect l="l" t="t" r="r" b="b"/>
              <a:pathLst>
                <a:path w="1855" h="1824" extrusionOk="0">
                  <a:moveTo>
                    <a:pt x="1490" y="0"/>
                  </a:moveTo>
                  <a:cubicBezTo>
                    <a:pt x="609" y="91"/>
                    <a:pt x="1" y="821"/>
                    <a:pt x="62" y="1581"/>
                  </a:cubicBezTo>
                  <a:cubicBezTo>
                    <a:pt x="62" y="1641"/>
                    <a:pt x="122" y="1733"/>
                    <a:pt x="122" y="1824"/>
                  </a:cubicBezTo>
                  <a:lnTo>
                    <a:pt x="366" y="1824"/>
                  </a:lnTo>
                  <a:cubicBezTo>
                    <a:pt x="1247" y="1702"/>
                    <a:pt x="1855" y="973"/>
                    <a:pt x="1794" y="213"/>
                  </a:cubicBezTo>
                  <a:cubicBezTo>
                    <a:pt x="1794" y="152"/>
                    <a:pt x="1733" y="61"/>
                    <a:pt x="1733" y="0"/>
                  </a:cubicBezTo>
                  <a:close/>
                </a:path>
              </a:pathLst>
            </a:custGeom>
            <a:solidFill>
              <a:srgbClr val="465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36;p49"/>
            <p:cNvSpPr/>
            <p:nvPr/>
          </p:nvSpPr>
          <p:spPr>
            <a:xfrm>
              <a:off x="3957025" y="1520075"/>
              <a:ext cx="1059325" cy="1671025"/>
            </a:xfrm>
            <a:custGeom>
              <a:avLst/>
              <a:gdLst/>
              <a:ahLst/>
              <a:cxnLst/>
              <a:rect l="l" t="t" r="r" b="b"/>
              <a:pathLst>
                <a:path w="42373" h="66841" fill="none" extrusionOk="0">
                  <a:moveTo>
                    <a:pt x="42372" y="13374"/>
                  </a:moveTo>
                  <a:cubicBezTo>
                    <a:pt x="35898" y="9514"/>
                    <a:pt x="24165" y="0"/>
                    <a:pt x="17053" y="5411"/>
                  </a:cubicBezTo>
                  <a:cubicBezTo>
                    <a:pt x="1" y="18359"/>
                    <a:pt x="33953" y="51247"/>
                    <a:pt x="27995" y="59484"/>
                  </a:cubicBezTo>
                  <a:cubicBezTo>
                    <a:pt x="22615" y="66840"/>
                    <a:pt x="8694" y="65168"/>
                    <a:pt x="1368" y="60032"/>
                  </a:cubicBezTo>
                </a:path>
              </a:pathLst>
            </a:custGeom>
            <a:solidFill>
              <a:schemeClr val="lt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37;p49"/>
            <p:cNvSpPr/>
            <p:nvPr/>
          </p:nvSpPr>
          <p:spPr>
            <a:xfrm>
              <a:off x="3922075" y="2949675"/>
              <a:ext cx="138325" cy="138525"/>
            </a:xfrm>
            <a:custGeom>
              <a:avLst/>
              <a:gdLst/>
              <a:ahLst/>
              <a:cxnLst/>
              <a:rect l="l" t="t" r="r" b="b"/>
              <a:pathLst>
                <a:path w="5533" h="5541" extrusionOk="0">
                  <a:moveTo>
                    <a:pt x="4331" y="0"/>
                  </a:moveTo>
                  <a:cubicBezTo>
                    <a:pt x="3996" y="0"/>
                    <a:pt x="3668" y="135"/>
                    <a:pt x="3435" y="386"/>
                  </a:cubicBezTo>
                  <a:lnTo>
                    <a:pt x="365" y="3911"/>
                  </a:lnTo>
                  <a:cubicBezTo>
                    <a:pt x="0" y="4367"/>
                    <a:pt x="61" y="4975"/>
                    <a:pt x="517" y="5340"/>
                  </a:cubicBezTo>
                  <a:cubicBezTo>
                    <a:pt x="702" y="5475"/>
                    <a:pt x="931" y="5541"/>
                    <a:pt x="1162" y="5541"/>
                  </a:cubicBezTo>
                  <a:cubicBezTo>
                    <a:pt x="1504" y="5541"/>
                    <a:pt x="1850" y="5399"/>
                    <a:pt x="2067" y="5127"/>
                  </a:cubicBezTo>
                  <a:lnTo>
                    <a:pt x="5168" y="1601"/>
                  </a:lnTo>
                  <a:cubicBezTo>
                    <a:pt x="5532" y="1145"/>
                    <a:pt x="5472" y="537"/>
                    <a:pt x="5016" y="203"/>
                  </a:cubicBezTo>
                  <a:cubicBezTo>
                    <a:pt x="4803" y="66"/>
                    <a:pt x="4565" y="0"/>
                    <a:pt x="4331" y="0"/>
                  </a:cubicBezTo>
                  <a:close/>
                </a:path>
              </a:pathLst>
            </a:custGeom>
            <a:solidFill>
              <a:srgbClr val="E99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38;p49"/>
            <p:cNvSpPr/>
            <p:nvPr/>
          </p:nvSpPr>
          <p:spPr>
            <a:xfrm>
              <a:off x="3912200" y="2959600"/>
              <a:ext cx="158075" cy="118200"/>
            </a:xfrm>
            <a:custGeom>
              <a:avLst/>
              <a:gdLst/>
              <a:ahLst/>
              <a:cxnLst/>
              <a:rect l="l" t="t" r="r" b="b"/>
              <a:pathLst>
                <a:path w="6323" h="4728" extrusionOk="0">
                  <a:moveTo>
                    <a:pt x="1298" y="0"/>
                  </a:moveTo>
                  <a:cubicBezTo>
                    <a:pt x="954" y="0"/>
                    <a:pt x="600" y="143"/>
                    <a:pt x="365" y="414"/>
                  </a:cubicBezTo>
                  <a:cubicBezTo>
                    <a:pt x="0" y="840"/>
                    <a:pt x="61" y="1478"/>
                    <a:pt x="517" y="1812"/>
                  </a:cubicBezTo>
                  <a:lnTo>
                    <a:pt x="4377" y="4517"/>
                  </a:lnTo>
                  <a:cubicBezTo>
                    <a:pt x="4567" y="4657"/>
                    <a:pt x="4804" y="4727"/>
                    <a:pt x="5043" y="4727"/>
                  </a:cubicBezTo>
                  <a:cubicBezTo>
                    <a:pt x="5377" y="4727"/>
                    <a:pt x="5715" y="4589"/>
                    <a:pt x="5927" y="4305"/>
                  </a:cubicBezTo>
                  <a:cubicBezTo>
                    <a:pt x="6323" y="3910"/>
                    <a:pt x="6231" y="3241"/>
                    <a:pt x="5775" y="2906"/>
                  </a:cubicBezTo>
                  <a:lnTo>
                    <a:pt x="1946" y="201"/>
                  </a:lnTo>
                  <a:cubicBezTo>
                    <a:pt x="1761" y="66"/>
                    <a:pt x="1532" y="0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39;p49"/>
            <p:cNvSpPr/>
            <p:nvPr/>
          </p:nvSpPr>
          <p:spPr>
            <a:xfrm>
              <a:off x="4969200" y="1814525"/>
              <a:ext cx="93500" cy="79825"/>
            </a:xfrm>
            <a:custGeom>
              <a:avLst/>
              <a:gdLst/>
              <a:ahLst/>
              <a:cxnLst/>
              <a:rect l="l" t="t" r="r" b="b"/>
              <a:pathLst>
                <a:path w="3740" h="3193" extrusionOk="0">
                  <a:moveTo>
                    <a:pt x="1920" y="0"/>
                  </a:moveTo>
                  <a:cubicBezTo>
                    <a:pt x="1838" y="0"/>
                    <a:pt x="1756" y="5"/>
                    <a:pt x="1672" y="16"/>
                  </a:cubicBezTo>
                  <a:cubicBezTo>
                    <a:pt x="700" y="137"/>
                    <a:pt x="1" y="958"/>
                    <a:pt x="92" y="1809"/>
                  </a:cubicBezTo>
                  <a:cubicBezTo>
                    <a:pt x="203" y="2615"/>
                    <a:pt x="950" y="3192"/>
                    <a:pt x="1820" y="3192"/>
                  </a:cubicBezTo>
                  <a:cubicBezTo>
                    <a:pt x="1902" y="3192"/>
                    <a:pt x="1984" y="3187"/>
                    <a:pt x="2068" y="3177"/>
                  </a:cubicBezTo>
                  <a:cubicBezTo>
                    <a:pt x="3040" y="3086"/>
                    <a:pt x="3739" y="2265"/>
                    <a:pt x="3648" y="1384"/>
                  </a:cubicBezTo>
                  <a:cubicBezTo>
                    <a:pt x="3537" y="578"/>
                    <a:pt x="2790" y="0"/>
                    <a:pt x="1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40;p49"/>
            <p:cNvSpPr/>
            <p:nvPr/>
          </p:nvSpPr>
          <p:spPr>
            <a:xfrm>
              <a:off x="6150825" y="1864300"/>
              <a:ext cx="264475" cy="950550"/>
            </a:xfrm>
            <a:custGeom>
              <a:avLst/>
              <a:gdLst/>
              <a:ahLst/>
              <a:cxnLst/>
              <a:rect l="l" t="t" r="r" b="b"/>
              <a:pathLst>
                <a:path w="10579" h="38022" extrusionOk="0">
                  <a:moveTo>
                    <a:pt x="10579" y="0"/>
                  </a:moveTo>
                  <a:lnTo>
                    <a:pt x="1886" y="4165"/>
                  </a:lnTo>
                  <a:lnTo>
                    <a:pt x="92" y="34834"/>
                  </a:lnTo>
                  <a:cubicBezTo>
                    <a:pt x="1" y="36323"/>
                    <a:pt x="1034" y="37661"/>
                    <a:pt x="2524" y="37965"/>
                  </a:cubicBezTo>
                  <a:cubicBezTo>
                    <a:pt x="2718" y="38003"/>
                    <a:pt x="2912" y="38021"/>
                    <a:pt x="3102" y="38021"/>
                  </a:cubicBezTo>
                  <a:cubicBezTo>
                    <a:pt x="4582" y="38021"/>
                    <a:pt x="5892" y="36916"/>
                    <a:pt x="6080" y="35381"/>
                  </a:cubicBezTo>
                  <a:lnTo>
                    <a:pt x="105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41;p49"/>
            <p:cNvSpPr/>
            <p:nvPr/>
          </p:nvSpPr>
          <p:spPr>
            <a:xfrm>
              <a:off x="5983650" y="1743725"/>
              <a:ext cx="431650" cy="325775"/>
            </a:xfrm>
            <a:custGeom>
              <a:avLst/>
              <a:gdLst/>
              <a:ahLst/>
              <a:cxnLst/>
              <a:rect l="l" t="t" r="r" b="b"/>
              <a:pathLst>
                <a:path w="17266" h="13031" extrusionOk="0">
                  <a:moveTo>
                    <a:pt x="10418" y="1"/>
                  </a:moveTo>
                  <a:cubicBezTo>
                    <a:pt x="9829" y="1"/>
                    <a:pt x="9234" y="106"/>
                    <a:pt x="8664" y="325"/>
                  </a:cubicBezTo>
                  <a:lnTo>
                    <a:pt x="426" y="3577"/>
                  </a:lnTo>
                  <a:lnTo>
                    <a:pt x="1" y="13030"/>
                  </a:lnTo>
                  <a:lnTo>
                    <a:pt x="17266" y="4793"/>
                  </a:lnTo>
                  <a:lnTo>
                    <a:pt x="13922" y="1450"/>
                  </a:lnTo>
                  <a:cubicBezTo>
                    <a:pt x="12982" y="510"/>
                    <a:pt x="11713" y="1"/>
                    <a:pt x="10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42;p49"/>
            <p:cNvSpPr/>
            <p:nvPr/>
          </p:nvSpPr>
          <p:spPr>
            <a:xfrm>
              <a:off x="4986675" y="1804275"/>
              <a:ext cx="1512975" cy="1854900"/>
            </a:xfrm>
            <a:custGeom>
              <a:avLst/>
              <a:gdLst/>
              <a:ahLst/>
              <a:cxnLst/>
              <a:rect l="l" t="t" r="r" b="b"/>
              <a:pathLst>
                <a:path w="60519" h="74196" extrusionOk="0">
                  <a:moveTo>
                    <a:pt x="43223" y="0"/>
                  </a:moveTo>
                  <a:lnTo>
                    <a:pt x="21703" y="9666"/>
                  </a:lnTo>
                  <a:lnTo>
                    <a:pt x="16141" y="24104"/>
                  </a:lnTo>
                  <a:cubicBezTo>
                    <a:pt x="14439" y="28572"/>
                    <a:pt x="11156" y="32341"/>
                    <a:pt x="6992" y="34682"/>
                  </a:cubicBezTo>
                  <a:cubicBezTo>
                    <a:pt x="4013" y="36353"/>
                    <a:pt x="2037" y="39332"/>
                    <a:pt x="1703" y="42706"/>
                  </a:cubicBezTo>
                  <a:lnTo>
                    <a:pt x="274" y="55928"/>
                  </a:lnTo>
                  <a:cubicBezTo>
                    <a:pt x="1" y="58481"/>
                    <a:pt x="1277" y="60913"/>
                    <a:pt x="3527" y="62129"/>
                  </a:cubicBezTo>
                  <a:lnTo>
                    <a:pt x="25989" y="74196"/>
                  </a:lnTo>
                  <a:lnTo>
                    <a:pt x="60519" y="11216"/>
                  </a:lnTo>
                  <a:lnTo>
                    <a:pt x="432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43;p49"/>
            <p:cNvSpPr/>
            <p:nvPr/>
          </p:nvSpPr>
          <p:spPr>
            <a:xfrm>
              <a:off x="4879525" y="3034525"/>
              <a:ext cx="665700" cy="525125"/>
            </a:xfrm>
            <a:custGeom>
              <a:avLst/>
              <a:gdLst/>
              <a:ahLst/>
              <a:cxnLst/>
              <a:rect l="l" t="t" r="r" b="b"/>
              <a:pathLst>
                <a:path w="26628" h="21005" extrusionOk="0">
                  <a:moveTo>
                    <a:pt x="4044" y="1"/>
                  </a:moveTo>
                  <a:lnTo>
                    <a:pt x="335" y="10487"/>
                  </a:lnTo>
                  <a:cubicBezTo>
                    <a:pt x="1" y="11460"/>
                    <a:pt x="487" y="12524"/>
                    <a:pt x="1460" y="12888"/>
                  </a:cubicBezTo>
                  <a:lnTo>
                    <a:pt x="23527" y="21004"/>
                  </a:lnTo>
                  <a:lnTo>
                    <a:pt x="26628" y="6718"/>
                  </a:lnTo>
                  <a:lnTo>
                    <a:pt x="21369" y="6049"/>
                  </a:lnTo>
                  <a:lnTo>
                    <a:pt x="4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44;p49"/>
            <p:cNvSpPr/>
            <p:nvPr/>
          </p:nvSpPr>
          <p:spPr>
            <a:xfrm>
              <a:off x="6499625" y="2273875"/>
              <a:ext cx="393650" cy="913500"/>
            </a:xfrm>
            <a:custGeom>
              <a:avLst/>
              <a:gdLst/>
              <a:ahLst/>
              <a:cxnLst/>
              <a:rect l="l" t="t" r="r" b="b"/>
              <a:pathLst>
                <a:path w="15746" h="36540" extrusionOk="0">
                  <a:moveTo>
                    <a:pt x="15746" y="1"/>
                  </a:moveTo>
                  <a:lnTo>
                    <a:pt x="6536" y="2797"/>
                  </a:lnTo>
                  <a:lnTo>
                    <a:pt x="305" y="32889"/>
                  </a:lnTo>
                  <a:cubicBezTo>
                    <a:pt x="1" y="34378"/>
                    <a:pt x="852" y="35867"/>
                    <a:pt x="2250" y="36354"/>
                  </a:cubicBezTo>
                  <a:cubicBezTo>
                    <a:pt x="2590" y="36480"/>
                    <a:pt x="2939" y="36539"/>
                    <a:pt x="3281" y="36539"/>
                  </a:cubicBezTo>
                  <a:cubicBezTo>
                    <a:pt x="4589" y="36539"/>
                    <a:pt x="5810" y="35673"/>
                    <a:pt x="6171" y="34348"/>
                  </a:cubicBezTo>
                  <a:lnTo>
                    <a:pt x="157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45;p49"/>
            <p:cNvSpPr/>
            <p:nvPr/>
          </p:nvSpPr>
          <p:spPr>
            <a:xfrm>
              <a:off x="6145525" y="3065675"/>
              <a:ext cx="441525" cy="440000"/>
            </a:xfrm>
            <a:custGeom>
              <a:avLst/>
              <a:gdLst/>
              <a:ahLst/>
              <a:cxnLst/>
              <a:rect l="l" t="t" r="r" b="b"/>
              <a:pathLst>
                <a:path w="17661" h="17600" fill="none" extrusionOk="0">
                  <a:moveTo>
                    <a:pt x="17660" y="1"/>
                  </a:moveTo>
                  <a:lnTo>
                    <a:pt x="13982" y="12889"/>
                  </a:lnTo>
                  <a:cubicBezTo>
                    <a:pt x="13253" y="15381"/>
                    <a:pt x="11003" y="17144"/>
                    <a:pt x="8389" y="17235"/>
                  </a:cubicBezTo>
                  <a:lnTo>
                    <a:pt x="0" y="17600"/>
                  </a:lnTo>
                </a:path>
              </a:pathLst>
            </a:custGeom>
            <a:noFill/>
            <a:ln w="47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46;p49"/>
            <p:cNvSpPr/>
            <p:nvPr/>
          </p:nvSpPr>
          <p:spPr>
            <a:xfrm>
              <a:off x="5500000" y="2084675"/>
              <a:ext cx="999650" cy="1574650"/>
            </a:xfrm>
            <a:custGeom>
              <a:avLst/>
              <a:gdLst/>
              <a:ahLst/>
              <a:cxnLst/>
              <a:rect l="l" t="t" r="r" b="b"/>
              <a:pathLst>
                <a:path w="39986" h="62986" extrusionOk="0">
                  <a:moveTo>
                    <a:pt x="39986" y="0"/>
                  </a:moveTo>
                  <a:lnTo>
                    <a:pt x="22235" y="3253"/>
                  </a:lnTo>
                  <a:lnTo>
                    <a:pt x="17797" y="27569"/>
                  </a:lnTo>
                  <a:cubicBezTo>
                    <a:pt x="17493" y="29210"/>
                    <a:pt x="16368" y="30609"/>
                    <a:pt x="14788" y="31216"/>
                  </a:cubicBezTo>
                  <a:lnTo>
                    <a:pt x="9620" y="33314"/>
                  </a:lnTo>
                  <a:cubicBezTo>
                    <a:pt x="6733" y="34499"/>
                    <a:pt x="4605" y="36992"/>
                    <a:pt x="3997" y="40062"/>
                  </a:cubicBezTo>
                  <a:lnTo>
                    <a:pt x="623" y="56840"/>
                  </a:lnTo>
                  <a:cubicBezTo>
                    <a:pt x="1" y="60072"/>
                    <a:pt x="2444" y="62985"/>
                    <a:pt x="5667" y="62985"/>
                  </a:cubicBezTo>
                  <a:cubicBezTo>
                    <a:pt x="5748" y="62985"/>
                    <a:pt x="5830" y="62984"/>
                    <a:pt x="5912" y="62980"/>
                  </a:cubicBezTo>
                  <a:lnTo>
                    <a:pt x="21627" y="62220"/>
                  </a:lnTo>
                  <a:cubicBezTo>
                    <a:pt x="25487" y="62038"/>
                    <a:pt x="28709" y="59241"/>
                    <a:pt x="29438" y="55442"/>
                  </a:cubicBezTo>
                  <a:lnTo>
                    <a:pt x="39986" y="0"/>
                  </a:lnTo>
                  <a:close/>
                </a:path>
              </a:pathLst>
            </a:custGeom>
            <a:solidFill>
              <a:srgbClr val="CFA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47;p49"/>
            <p:cNvSpPr/>
            <p:nvPr/>
          </p:nvSpPr>
          <p:spPr>
            <a:xfrm>
              <a:off x="6182000" y="2121900"/>
              <a:ext cx="113250" cy="645925"/>
            </a:xfrm>
            <a:custGeom>
              <a:avLst/>
              <a:gdLst/>
              <a:ahLst/>
              <a:cxnLst/>
              <a:rect l="l" t="t" r="r" b="b"/>
              <a:pathLst>
                <a:path w="4530" h="25837" fill="none" extrusionOk="0">
                  <a:moveTo>
                    <a:pt x="4529" y="1"/>
                  </a:moveTo>
                  <a:lnTo>
                    <a:pt x="0" y="25837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48;p49"/>
            <p:cNvSpPr/>
            <p:nvPr/>
          </p:nvSpPr>
          <p:spPr>
            <a:xfrm>
              <a:off x="5440325" y="1770575"/>
              <a:ext cx="1059325" cy="715950"/>
            </a:xfrm>
            <a:custGeom>
              <a:avLst/>
              <a:gdLst/>
              <a:ahLst/>
              <a:cxnLst/>
              <a:rect l="l" t="t" r="r" b="b"/>
              <a:pathLst>
                <a:path w="42373" h="28638" extrusionOk="0">
                  <a:moveTo>
                    <a:pt x="21032" y="1"/>
                  </a:moveTo>
                  <a:cubicBezTo>
                    <a:pt x="20597" y="1"/>
                    <a:pt x="20160" y="44"/>
                    <a:pt x="19728" y="132"/>
                  </a:cubicBezTo>
                  <a:lnTo>
                    <a:pt x="11035" y="1987"/>
                  </a:lnTo>
                  <a:cubicBezTo>
                    <a:pt x="8755" y="2442"/>
                    <a:pt x="6779" y="3841"/>
                    <a:pt x="5533" y="5786"/>
                  </a:cubicBezTo>
                  <a:lnTo>
                    <a:pt x="1156" y="12564"/>
                  </a:lnTo>
                  <a:cubicBezTo>
                    <a:pt x="1" y="14358"/>
                    <a:pt x="579" y="16698"/>
                    <a:pt x="2402" y="17792"/>
                  </a:cubicBezTo>
                  <a:lnTo>
                    <a:pt x="19697" y="28096"/>
                  </a:lnTo>
                  <a:cubicBezTo>
                    <a:pt x="20298" y="28464"/>
                    <a:pt x="20959" y="28638"/>
                    <a:pt x="21613" y="28638"/>
                  </a:cubicBezTo>
                  <a:cubicBezTo>
                    <a:pt x="23012" y="28638"/>
                    <a:pt x="24374" y="27843"/>
                    <a:pt x="25017" y="26455"/>
                  </a:cubicBezTo>
                  <a:lnTo>
                    <a:pt x="28269" y="19434"/>
                  </a:lnTo>
                  <a:cubicBezTo>
                    <a:pt x="29394" y="17032"/>
                    <a:pt x="31521" y="15300"/>
                    <a:pt x="34044" y="14661"/>
                  </a:cubicBezTo>
                  <a:lnTo>
                    <a:pt x="42373" y="12564"/>
                  </a:lnTo>
                  <a:lnTo>
                    <a:pt x="24470" y="1014"/>
                  </a:lnTo>
                  <a:cubicBezTo>
                    <a:pt x="23440" y="342"/>
                    <a:pt x="22245" y="1"/>
                    <a:pt x="21032" y="1"/>
                  </a:cubicBezTo>
                  <a:close/>
                </a:path>
              </a:pathLst>
            </a:custGeom>
            <a:solidFill>
              <a:srgbClr val="8C3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49;p49"/>
            <p:cNvSpPr/>
            <p:nvPr/>
          </p:nvSpPr>
          <p:spPr>
            <a:xfrm>
              <a:off x="5797475" y="3159900"/>
              <a:ext cx="388350" cy="436975"/>
            </a:xfrm>
            <a:custGeom>
              <a:avLst/>
              <a:gdLst/>
              <a:ahLst/>
              <a:cxnLst/>
              <a:rect l="l" t="t" r="r" b="b"/>
              <a:pathLst>
                <a:path w="15534" h="17479" extrusionOk="0">
                  <a:moveTo>
                    <a:pt x="244" y="1"/>
                  </a:moveTo>
                  <a:lnTo>
                    <a:pt x="1" y="17478"/>
                  </a:lnTo>
                  <a:lnTo>
                    <a:pt x="11521" y="16779"/>
                  </a:lnTo>
                  <a:cubicBezTo>
                    <a:pt x="13466" y="16688"/>
                    <a:pt x="15016" y="15077"/>
                    <a:pt x="15077" y="13132"/>
                  </a:cubicBezTo>
                  <a:lnTo>
                    <a:pt x="15533" y="92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50;p49"/>
            <p:cNvSpPr/>
            <p:nvPr/>
          </p:nvSpPr>
          <p:spPr>
            <a:xfrm>
              <a:off x="5691100" y="3056575"/>
              <a:ext cx="215825" cy="539550"/>
            </a:xfrm>
            <a:custGeom>
              <a:avLst/>
              <a:gdLst/>
              <a:ahLst/>
              <a:cxnLst/>
              <a:rect l="l" t="t" r="r" b="b"/>
              <a:pathLst>
                <a:path w="8633" h="21582" extrusionOk="0">
                  <a:moveTo>
                    <a:pt x="1520" y="0"/>
                  </a:moveTo>
                  <a:lnTo>
                    <a:pt x="122" y="18997"/>
                  </a:lnTo>
                  <a:cubicBezTo>
                    <a:pt x="1" y="20365"/>
                    <a:pt x="1064" y="21520"/>
                    <a:pt x="2493" y="21520"/>
                  </a:cubicBezTo>
                  <a:lnTo>
                    <a:pt x="4256" y="21581"/>
                  </a:lnTo>
                  <a:cubicBezTo>
                    <a:pt x="4276" y="21581"/>
                    <a:pt x="4295" y="21582"/>
                    <a:pt x="4315" y="21582"/>
                  </a:cubicBezTo>
                  <a:cubicBezTo>
                    <a:pt x="6020" y="21582"/>
                    <a:pt x="7388" y="20285"/>
                    <a:pt x="7539" y="18602"/>
                  </a:cubicBezTo>
                  <a:lnTo>
                    <a:pt x="8511" y="5745"/>
                  </a:lnTo>
                  <a:cubicBezTo>
                    <a:pt x="8633" y="4468"/>
                    <a:pt x="7964" y="3252"/>
                    <a:pt x="6809" y="2645"/>
                  </a:cubicBezTo>
                  <a:lnTo>
                    <a:pt x="1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1;p49"/>
            <p:cNvSpPr/>
            <p:nvPr/>
          </p:nvSpPr>
          <p:spPr>
            <a:xfrm>
              <a:off x="5729100" y="3031425"/>
              <a:ext cx="482550" cy="278325"/>
            </a:xfrm>
            <a:custGeom>
              <a:avLst/>
              <a:gdLst/>
              <a:ahLst/>
              <a:cxnLst/>
              <a:rect l="l" t="t" r="r" b="b"/>
              <a:pathLst>
                <a:path w="19302" h="11133" extrusionOk="0">
                  <a:moveTo>
                    <a:pt x="13203" y="1"/>
                  </a:moveTo>
                  <a:cubicBezTo>
                    <a:pt x="13159" y="1"/>
                    <a:pt x="13115" y="2"/>
                    <a:pt x="13071" y="3"/>
                  </a:cubicBezTo>
                  <a:lnTo>
                    <a:pt x="0" y="1006"/>
                  </a:lnTo>
                  <a:lnTo>
                    <a:pt x="3952" y="3772"/>
                  </a:lnTo>
                  <a:cubicBezTo>
                    <a:pt x="4772" y="4350"/>
                    <a:pt x="5289" y="5201"/>
                    <a:pt x="5411" y="6204"/>
                  </a:cubicBezTo>
                  <a:lnTo>
                    <a:pt x="5624" y="8180"/>
                  </a:lnTo>
                  <a:cubicBezTo>
                    <a:pt x="5829" y="9855"/>
                    <a:pt x="7200" y="11132"/>
                    <a:pt x="8885" y="11132"/>
                  </a:cubicBezTo>
                  <a:cubicBezTo>
                    <a:pt x="8942" y="11132"/>
                    <a:pt x="9000" y="11131"/>
                    <a:pt x="9058" y="11128"/>
                  </a:cubicBezTo>
                  <a:lnTo>
                    <a:pt x="16049" y="10885"/>
                  </a:lnTo>
                  <a:cubicBezTo>
                    <a:pt x="17903" y="10794"/>
                    <a:pt x="19302" y="9243"/>
                    <a:pt x="19241" y="7420"/>
                  </a:cubicBezTo>
                  <a:lnTo>
                    <a:pt x="19119" y="5353"/>
                  </a:lnTo>
                  <a:cubicBezTo>
                    <a:pt x="19089" y="4410"/>
                    <a:pt x="18663" y="3590"/>
                    <a:pt x="17934" y="2921"/>
                  </a:cubicBezTo>
                  <a:lnTo>
                    <a:pt x="15472" y="793"/>
                  </a:lnTo>
                  <a:cubicBezTo>
                    <a:pt x="14865" y="274"/>
                    <a:pt x="14040" y="1"/>
                    <a:pt x="13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52;p49"/>
            <p:cNvSpPr/>
            <p:nvPr/>
          </p:nvSpPr>
          <p:spPr>
            <a:xfrm>
              <a:off x="5963900" y="2743500"/>
              <a:ext cx="402000" cy="44100"/>
            </a:xfrm>
            <a:custGeom>
              <a:avLst/>
              <a:gdLst/>
              <a:ahLst/>
              <a:cxnLst/>
              <a:rect l="l" t="t" r="r" b="b"/>
              <a:pathLst>
                <a:path w="16080" h="1764" fill="none" extrusionOk="0">
                  <a:moveTo>
                    <a:pt x="1" y="0"/>
                  </a:moveTo>
                  <a:lnTo>
                    <a:pt x="16080" y="1763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53;p49"/>
            <p:cNvSpPr/>
            <p:nvPr/>
          </p:nvSpPr>
          <p:spPr>
            <a:xfrm>
              <a:off x="5587000" y="2243225"/>
              <a:ext cx="224200" cy="371100"/>
            </a:xfrm>
            <a:custGeom>
              <a:avLst/>
              <a:gdLst/>
              <a:ahLst/>
              <a:cxnLst/>
              <a:rect l="l" t="t" r="r" b="b"/>
              <a:pathLst>
                <a:path w="8968" h="14844" extrusionOk="0">
                  <a:moveTo>
                    <a:pt x="5509" y="1"/>
                  </a:moveTo>
                  <a:cubicBezTo>
                    <a:pt x="5231" y="1"/>
                    <a:pt x="4959" y="176"/>
                    <a:pt x="4803" y="467"/>
                  </a:cubicBezTo>
                  <a:lnTo>
                    <a:pt x="0" y="11926"/>
                  </a:lnTo>
                  <a:lnTo>
                    <a:pt x="578" y="14844"/>
                  </a:lnTo>
                  <a:lnTo>
                    <a:pt x="3678" y="13294"/>
                  </a:lnTo>
                  <a:lnTo>
                    <a:pt x="8785" y="2169"/>
                  </a:lnTo>
                  <a:cubicBezTo>
                    <a:pt x="8967" y="1774"/>
                    <a:pt x="8785" y="1318"/>
                    <a:pt x="8390" y="1166"/>
                  </a:cubicBezTo>
                  <a:lnTo>
                    <a:pt x="5806" y="72"/>
                  </a:lnTo>
                  <a:cubicBezTo>
                    <a:pt x="5709" y="23"/>
                    <a:pt x="5609" y="1"/>
                    <a:pt x="5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54;p49"/>
            <p:cNvSpPr/>
            <p:nvPr/>
          </p:nvSpPr>
          <p:spPr>
            <a:xfrm>
              <a:off x="5600675" y="2347600"/>
              <a:ext cx="172525" cy="155800"/>
            </a:xfrm>
            <a:custGeom>
              <a:avLst/>
              <a:gdLst/>
              <a:ahLst/>
              <a:cxnLst/>
              <a:rect l="l" t="t" r="r" b="b"/>
              <a:pathLst>
                <a:path w="6901" h="6232" fill="none" extrusionOk="0">
                  <a:moveTo>
                    <a:pt x="2615" y="243"/>
                  </a:moveTo>
                  <a:lnTo>
                    <a:pt x="2615" y="243"/>
                  </a:lnTo>
                  <a:cubicBezTo>
                    <a:pt x="2128" y="0"/>
                    <a:pt x="1581" y="243"/>
                    <a:pt x="1368" y="669"/>
                  </a:cubicBezTo>
                  <a:lnTo>
                    <a:pt x="244" y="3161"/>
                  </a:lnTo>
                  <a:cubicBezTo>
                    <a:pt x="0" y="3648"/>
                    <a:pt x="244" y="4164"/>
                    <a:pt x="730" y="4407"/>
                  </a:cubicBezTo>
                  <a:lnTo>
                    <a:pt x="4560" y="6049"/>
                  </a:lnTo>
                  <a:cubicBezTo>
                    <a:pt x="5016" y="6231"/>
                    <a:pt x="5593" y="6018"/>
                    <a:pt x="5776" y="5562"/>
                  </a:cubicBezTo>
                  <a:lnTo>
                    <a:pt x="6688" y="3344"/>
                  </a:lnTo>
                  <a:cubicBezTo>
                    <a:pt x="6900" y="2888"/>
                    <a:pt x="6688" y="2401"/>
                    <a:pt x="6292" y="2158"/>
                  </a:cubicBezTo>
                  <a:lnTo>
                    <a:pt x="6232" y="2128"/>
                  </a:lnTo>
                </a:path>
              </a:pathLst>
            </a:custGeom>
            <a:solidFill>
              <a:schemeClr val="accent1"/>
            </a:solidFill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55;p49"/>
            <p:cNvSpPr/>
            <p:nvPr/>
          </p:nvSpPr>
          <p:spPr>
            <a:xfrm>
              <a:off x="5712375" y="2323200"/>
              <a:ext cx="31950" cy="30550"/>
            </a:xfrm>
            <a:custGeom>
              <a:avLst/>
              <a:gdLst/>
              <a:ahLst/>
              <a:cxnLst/>
              <a:rect l="l" t="t" r="r" b="b"/>
              <a:pathLst>
                <a:path w="1278" h="1222" extrusionOk="0">
                  <a:moveTo>
                    <a:pt x="644" y="1"/>
                  </a:moveTo>
                  <a:cubicBezTo>
                    <a:pt x="335" y="1"/>
                    <a:pt x="88" y="235"/>
                    <a:pt x="31" y="551"/>
                  </a:cubicBezTo>
                  <a:cubicBezTo>
                    <a:pt x="1" y="885"/>
                    <a:pt x="244" y="1189"/>
                    <a:pt x="578" y="1219"/>
                  </a:cubicBezTo>
                  <a:cubicBezTo>
                    <a:pt x="597" y="1221"/>
                    <a:pt x="616" y="1222"/>
                    <a:pt x="635" y="1222"/>
                  </a:cubicBezTo>
                  <a:cubicBezTo>
                    <a:pt x="946" y="1222"/>
                    <a:pt x="1218" y="988"/>
                    <a:pt x="1247" y="672"/>
                  </a:cubicBezTo>
                  <a:cubicBezTo>
                    <a:pt x="1277" y="338"/>
                    <a:pt x="1034" y="34"/>
                    <a:pt x="700" y="3"/>
                  </a:cubicBezTo>
                  <a:cubicBezTo>
                    <a:pt x="681" y="2"/>
                    <a:pt x="662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56;p49"/>
            <p:cNvSpPr/>
            <p:nvPr/>
          </p:nvSpPr>
          <p:spPr>
            <a:xfrm>
              <a:off x="5673625" y="2395400"/>
              <a:ext cx="32700" cy="30550"/>
            </a:xfrm>
            <a:custGeom>
              <a:avLst/>
              <a:gdLst/>
              <a:ahLst/>
              <a:cxnLst/>
              <a:rect l="l" t="t" r="r" b="b"/>
              <a:pathLst>
                <a:path w="1308" h="1222" extrusionOk="0">
                  <a:moveTo>
                    <a:pt x="674" y="0"/>
                  </a:moveTo>
                  <a:cubicBezTo>
                    <a:pt x="362" y="0"/>
                    <a:pt x="90" y="235"/>
                    <a:pt x="61" y="550"/>
                  </a:cubicBezTo>
                  <a:cubicBezTo>
                    <a:pt x="0" y="884"/>
                    <a:pt x="244" y="1188"/>
                    <a:pt x="578" y="1219"/>
                  </a:cubicBezTo>
                  <a:cubicBezTo>
                    <a:pt x="597" y="1221"/>
                    <a:pt x="616" y="1221"/>
                    <a:pt x="634" y="1221"/>
                  </a:cubicBezTo>
                  <a:cubicBezTo>
                    <a:pt x="946" y="1221"/>
                    <a:pt x="1218" y="987"/>
                    <a:pt x="1247" y="672"/>
                  </a:cubicBezTo>
                  <a:cubicBezTo>
                    <a:pt x="1307" y="337"/>
                    <a:pt x="1064" y="33"/>
                    <a:pt x="730" y="3"/>
                  </a:cubicBezTo>
                  <a:cubicBezTo>
                    <a:pt x="711" y="1"/>
                    <a:pt x="692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57;p49"/>
            <p:cNvSpPr/>
            <p:nvPr/>
          </p:nvSpPr>
          <p:spPr>
            <a:xfrm>
              <a:off x="6017100" y="3248825"/>
              <a:ext cx="64600" cy="219625"/>
            </a:xfrm>
            <a:custGeom>
              <a:avLst/>
              <a:gdLst/>
              <a:ahLst/>
              <a:cxnLst/>
              <a:rect l="l" t="t" r="r" b="b"/>
              <a:pathLst>
                <a:path w="2584" h="8785" extrusionOk="0">
                  <a:moveTo>
                    <a:pt x="639" y="0"/>
                  </a:moveTo>
                  <a:cubicBezTo>
                    <a:pt x="426" y="0"/>
                    <a:pt x="243" y="213"/>
                    <a:pt x="243" y="426"/>
                  </a:cubicBezTo>
                  <a:lnTo>
                    <a:pt x="0" y="7386"/>
                  </a:lnTo>
                  <a:lnTo>
                    <a:pt x="882" y="8785"/>
                  </a:lnTo>
                  <a:lnTo>
                    <a:pt x="2158" y="7356"/>
                  </a:lnTo>
                  <a:lnTo>
                    <a:pt x="2584" y="547"/>
                  </a:lnTo>
                  <a:cubicBezTo>
                    <a:pt x="2584" y="304"/>
                    <a:pt x="2432" y="122"/>
                    <a:pt x="2189" y="91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58;p49"/>
            <p:cNvSpPr/>
            <p:nvPr/>
          </p:nvSpPr>
          <p:spPr>
            <a:xfrm>
              <a:off x="6004925" y="3319500"/>
              <a:ext cx="84375" cy="66125"/>
            </a:xfrm>
            <a:custGeom>
              <a:avLst/>
              <a:gdLst/>
              <a:ahLst/>
              <a:cxnLst/>
              <a:rect l="l" t="t" r="r" b="b"/>
              <a:pathLst>
                <a:path w="3375" h="2645" fill="none" extrusionOk="0">
                  <a:moveTo>
                    <a:pt x="639" y="0"/>
                  </a:moveTo>
                  <a:lnTo>
                    <a:pt x="639" y="0"/>
                  </a:lnTo>
                  <a:cubicBezTo>
                    <a:pt x="335" y="0"/>
                    <a:pt x="123" y="182"/>
                    <a:pt x="123" y="486"/>
                  </a:cubicBezTo>
                  <a:lnTo>
                    <a:pt x="1" y="2006"/>
                  </a:lnTo>
                  <a:cubicBezTo>
                    <a:pt x="1" y="2310"/>
                    <a:pt x="183" y="2523"/>
                    <a:pt x="487" y="2584"/>
                  </a:cubicBezTo>
                  <a:lnTo>
                    <a:pt x="2797" y="2644"/>
                  </a:lnTo>
                  <a:cubicBezTo>
                    <a:pt x="3101" y="2644"/>
                    <a:pt x="3345" y="2432"/>
                    <a:pt x="3345" y="2158"/>
                  </a:cubicBezTo>
                  <a:lnTo>
                    <a:pt x="3375" y="821"/>
                  </a:lnTo>
                  <a:cubicBezTo>
                    <a:pt x="3375" y="547"/>
                    <a:pt x="3193" y="334"/>
                    <a:pt x="2919" y="304"/>
                  </a:cubicBezTo>
                  <a:lnTo>
                    <a:pt x="2889" y="304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59;p49"/>
            <p:cNvSpPr/>
            <p:nvPr/>
          </p:nvSpPr>
          <p:spPr>
            <a:xfrm>
              <a:off x="6040650" y="3289700"/>
              <a:ext cx="19025" cy="17300"/>
            </a:xfrm>
            <a:custGeom>
              <a:avLst/>
              <a:gdLst/>
              <a:ahLst/>
              <a:cxnLst/>
              <a:rect l="l" t="t" r="r" b="b"/>
              <a:pathLst>
                <a:path w="761" h="692" extrusionOk="0">
                  <a:moveTo>
                    <a:pt x="345" y="1"/>
                  </a:moveTo>
                  <a:cubicBezTo>
                    <a:pt x="321" y="1"/>
                    <a:pt x="297" y="3"/>
                    <a:pt x="274" y="7"/>
                  </a:cubicBezTo>
                  <a:cubicBezTo>
                    <a:pt x="92" y="67"/>
                    <a:pt x="1" y="250"/>
                    <a:pt x="31" y="432"/>
                  </a:cubicBezTo>
                  <a:cubicBezTo>
                    <a:pt x="81" y="582"/>
                    <a:pt x="213" y="691"/>
                    <a:pt x="360" y="691"/>
                  </a:cubicBezTo>
                  <a:cubicBezTo>
                    <a:pt x="392" y="691"/>
                    <a:pt x="424" y="686"/>
                    <a:pt x="457" y="675"/>
                  </a:cubicBezTo>
                  <a:cubicBezTo>
                    <a:pt x="639" y="645"/>
                    <a:pt x="760" y="432"/>
                    <a:pt x="700" y="250"/>
                  </a:cubicBezTo>
                  <a:cubicBezTo>
                    <a:pt x="673" y="91"/>
                    <a:pt x="508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60;p49"/>
            <p:cNvSpPr/>
            <p:nvPr/>
          </p:nvSpPr>
          <p:spPr>
            <a:xfrm>
              <a:off x="6035325" y="3335050"/>
              <a:ext cx="19025" cy="17275"/>
            </a:xfrm>
            <a:custGeom>
              <a:avLst/>
              <a:gdLst/>
              <a:ahLst/>
              <a:cxnLst/>
              <a:rect l="l" t="t" r="r" b="b"/>
              <a:pathLst>
                <a:path w="761" h="691" extrusionOk="0">
                  <a:moveTo>
                    <a:pt x="371" y="1"/>
                  </a:moveTo>
                  <a:cubicBezTo>
                    <a:pt x="339" y="1"/>
                    <a:pt x="307" y="6"/>
                    <a:pt x="274" y="16"/>
                  </a:cubicBezTo>
                  <a:cubicBezTo>
                    <a:pt x="92" y="47"/>
                    <a:pt x="1" y="259"/>
                    <a:pt x="31" y="442"/>
                  </a:cubicBezTo>
                  <a:cubicBezTo>
                    <a:pt x="84" y="601"/>
                    <a:pt x="230" y="691"/>
                    <a:pt x="388" y="691"/>
                  </a:cubicBezTo>
                  <a:cubicBezTo>
                    <a:pt x="410" y="691"/>
                    <a:pt x="434" y="689"/>
                    <a:pt x="457" y="685"/>
                  </a:cubicBezTo>
                  <a:cubicBezTo>
                    <a:pt x="639" y="624"/>
                    <a:pt x="761" y="442"/>
                    <a:pt x="700" y="259"/>
                  </a:cubicBezTo>
                  <a:cubicBezTo>
                    <a:pt x="650" y="109"/>
                    <a:pt x="518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61;p49"/>
            <p:cNvSpPr/>
            <p:nvPr/>
          </p:nvSpPr>
          <p:spPr>
            <a:xfrm>
              <a:off x="4944875" y="3176525"/>
              <a:ext cx="114025" cy="212125"/>
            </a:xfrm>
            <a:custGeom>
              <a:avLst/>
              <a:gdLst/>
              <a:ahLst/>
              <a:cxnLst/>
              <a:rect l="l" t="t" r="r" b="b"/>
              <a:pathLst>
                <a:path w="4561" h="8485" extrusionOk="0">
                  <a:moveTo>
                    <a:pt x="2663" y="0"/>
                  </a:moveTo>
                  <a:cubicBezTo>
                    <a:pt x="2451" y="0"/>
                    <a:pt x="2271" y="118"/>
                    <a:pt x="2189" y="309"/>
                  </a:cubicBezTo>
                  <a:lnTo>
                    <a:pt x="1" y="6904"/>
                  </a:lnTo>
                  <a:lnTo>
                    <a:pt x="457" y="8485"/>
                  </a:lnTo>
                  <a:lnTo>
                    <a:pt x="2129" y="7452"/>
                  </a:lnTo>
                  <a:lnTo>
                    <a:pt x="4469" y="1038"/>
                  </a:lnTo>
                  <a:cubicBezTo>
                    <a:pt x="4560" y="825"/>
                    <a:pt x="4439" y="582"/>
                    <a:pt x="4226" y="521"/>
                  </a:cubicBezTo>
                  <a:lnTo>
                    <a:pt x="2737" y="5"/>
                  </a:lnTo>
                  <a:cubicBezTo>
                    <a:pt x="2712" y="2"/>
                    <a:pt x="2687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62;p49"/>
            <p:cNvSpPr/>
            <p:nvPr/>
          </p:nvSpPr>
          <p:spPr>
            <a:xfrm>
              <a:off x="4948675" y="3238175"/>
              <a:ext cx="94275" cy="84375"/>
            </a:xfrm>
            <a:custGeom>
              <a:avLst/>
              <a:gdLst/>
              <a:ahLst/>
              <a:cxnLst/>
              <a:rect l="l" t="t" r="r" b="b"/>
              <a:pathLst>
                <a:path w="3771" h="3375" fill="none" extrusionOk="0">
                  <a:moveTo>
                    <a:pt x="1278" y="122"/>
                  </a:moveTo>
                  <a:lnTo>
                    <a:pt x="1278" y="122"/>
                  </a:lnTo>
                  <a:cubicBezTo>
                    <a:pt x="1034" y="1"/>
                    <a:pt x="730" y="183"/>
                    <a:pt x="639" y="426"/>
                  </a:cubicBezTo>
                  <a:lnTo>
                    <a:pt x="123" y="1855"/>
                  </a:lnTo>
                  <a:cubicBezTo>
                    <a:pt x="1" y="2098"/>
                    <a:pt x="153" y="2402"/>
                    <a:pt x="427" y="2524"/>
                  </a:cubicBezTo>
                  <a:lnTo>
                    <a:pt x="2615" y="3283"/>
                  </a:lnTo>
                  <a:cubicBezTo>
                    <a:pt x="2889" y="3375"/>
                    <a:pt x="3193" y="3253"/>
                    <a:pt x="3253" y="2949"/>
                  </a:cubicBezTo>
                  <a:lnTo>
                    <a:pt x="3679" y="1703"/>
                  </a:lnTo>
                  <a:cubicBezTo>
                    <a:pt x="3770" y="1429"/>
                    <a:pt x="3648" y="1156"/>
                    <a:pt x="3375" y="1034"/>
                  </a:cubicBezTo>
                  <a:lnTo>
                    <a:pt x="3344" y="1034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63;p49"/>
            <p:cNvSpPr/>
            <p:nvPr/>
          </p:nvSpPr>
          <p:spPr>
            <a:xfrm>
              <a:off x="5006450" y="3221375"/>
              <a:ext cx="16725" cy="16825"/>
            </a:xfrm>
            <a:custGeom>
              <a:avLst/>
              <a:gdLst/>
              <a:ahLst/>
              <a:cxnLst/>
              <a:rect l="l" t="t" r="r" b="b"/>
              <a:pathLst>
                <a:path w="669" h="673" extrusionOk="0">
                  <a:moveTo>
                    <a:pt x="288" y="0"/>
                  </a:moveTo>
                  <a:cubicBezTo>
                    <a:pt x="127" y="0"/>
                    <a:pt x="0" y="141"/>
                    <a:pt x="0" y="308"/>
                  </a:cubicBezTo>
                  <a:cubicBezTo>
                    <a:pt x="0" y="521"/>
                    <a:pt x="122" y="673"/>
                    <a:pt x="334" y="673"/>
                  </a:cubicBezTo>
                  <a:cubicBezTo>
                    <a:pt x="517" y="673"/>
                    <a:pt x="669" y="521"/>
                    <a:pt x="669" y="338"/>
                  </a:cubicBezTo>
                  <a:cubicBezTo>
                    <a:pt x="669" y="156"/>
                    <a:pt x="547" y="4"/>
                    <a:pt x="334" y="4"/>
                  </a:cubicBezTo>
                  <a:cubicBezTo>
                    <a:pt x="319" y="1"/>
                    <a:pt x="303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64;p49"/>
            <p:cNvSpPr/>
            <p:nvPr/>
          </p:nvSpPr>
          <p:spPr>
            <a:xfrm>
              <a:off x="4987450" y="3263250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65" y="1"/>
                  </a:moveTo>
                  <a:cubicBezTo>
                    <a:pt x="152" y="1"/>
                    <a:pt x="0" y="153"/>
                    <a:pt x="0" y="335"/>
                  </a:cubicBezTo>
                  <a:cubicBezTo>
                    <a:pt x="0" y="517"/>
                    <a:pt x="152" y="700"/>
                    <a:pt x="335" y="700"/>
                  </a:cubicBezTo>
                  <a:cubicBezTo>
                    <a:pt x="517" y="700"/>
                    <a:pt x="669" y="548"/>
                    <a:pt x="699" y="365"/>
                  </a:cubicBezTo>
                  <a:cubicBezTo>
                    <a:pt x="699" y="183"/>
                    <a:pt x="547" y="3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65;p49"/>
            <p:cNvSpPr/>
            <p:nvPr/>
          </p:nvSpPr>
          <p:spPr>
            <a:xfrm>
              <a:off x="5203250" y="3274525"/>
              <a:ext cx="114000" cy="212175"/>
            </a:xfrm>
            <a:custGeom>
              <a:avLst/>
              <a:gdLst/>
              <a:ahLst/>
              <a:cxnLst/>
              <a:rect l="l" t="t" r="r" b="b"/>
              <a:pathLst>
                <a:path w="4560" h="8487" extrusionOk="0">
                  <a:moveTo>
                    <a:pt x="2647" y="0"/>
                  </a:moveTo>
                  <a:cubicBezTo>
                    <a:pt x="2436" y="0"/>
                    <a:pt x="2242" y="96"/>
                    <a:pt x="2189" y="310"/>
                  </a:cubicBezTo>
                  <a:lnTo>
                    <a:pt x="1" y="6875"/>
                  </a:lnTo>
                  <a:lnTo>
                    <a:pt x="456" y="8486"/>
                  </a:lnTo>
                  <a:lnTo>
                    <a:pt x="2128" y="7453"/>
                  </a:lnTo>
                  <a:lnTo>
                    <a:pt x="4469" y="1039"/>
                  </a:lnTo>
                  <a:cubicBezTo>
                    <a:pt x="4560" y="796"/>
                    <a:pt x="4438" y="583"/>
                    <a:pt x="4226" y="492"/>
                  </a:cubicBezTo>
                  <a:lnTo>
                    <a:pt x="2736" y="6"/>
                  </a:lnTo>
                  <a:cubicBezTo>
                    <a:pt x="2706" y="2"/>
                    <a:pt x="2676" y="0"/>
                    <a:pt x="2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66;p49"/>
            <p:cNvSpPr/>
            <p:nvPr/>
          </p:nvSpPr>
          <p:spPr>
            <a:xfrm>
              <a:off x="5207050" y="3336200"/>
              <a:ext cx="94250" cy="83625"/>
            </a:xfrm>
            <a:custGeom>
              <a:avLst/>
              <a:gdLst/>
              <a:ahLst/>
              <a:cxnLst/>
              <a:rect l="l" t="t" r="r" b="b"/>
              <a:pathLst>
                <a:path w="3770" h="3345" fill="none" extrusionOk="0">
                  <a:moveTo>
                    <a:pt x="1277" y="122"/>
                  </a:moveTo>
                  <a:lnTo>
                    <a:pt x="1277" y="122"/>
                  </a:lnTo>
                  <a:cubicBezTo>
                    <a:pt x="1004" y="1"/>
                    <a:pt x="730" y="153"/>
                    <a:pt x="639" y="426"/>
                  </a:cubicBezTo>
                  <a:lnTo>
                    <a:pt x="122" y="1824"/>
                  </a:lnTo>
                  <a:cubicBezTo>
                    <a:pt x="1" y="2098"/>
                    <a:pt x="152" y="2402"/>
                    <a:pt x="396" y="2524"/>
                  </a:cubicBezTo>
                  <a:lnTo>
                    <a:pt x="2615" y="3283"/>
                  </a:lnTo>
                  <a:cubicBezTo>
                    <a:pt x="2888" y="3344"/>
                    <a:pt x="3192" y="3253"/>
                    <a:pt x="3253" y="2949"/>
                  </a:cubicBezTo>
                  <a:lnTo>
                    <a:pt x="3678" y="1672"/>
                  </a:lnTo>
                  <a:cubicBezTo>
                    <a:pt x="3770" y="1429"/>
                    <a:pt x="3648" y="1156"/>
                    <a:pt x="3374" y="1034"/>
                  </a:cubicBezTo>
                  <a:lnTo>
                    <a:pt x="3344" y="1034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67;p49"/>
            <p:cNvSpPr/>
            <p:nvPr/>
          </p:nvSpPr>
          <p:spPr>
            <a:xfrm>
              <a:off x="5264050" y="3319400"/>
              <a:ext cx="17500" cy="16825"/>
            </a:xfrm>
            <a:custGeom>
              <a:avLst/>
              <a:gdLst/>
              <a:ahLst/>
              <a:cxnLst/>
              <a:rect l="l" t="t" r="r" b="b"/>
              <a:pathLst>
                <a:path w="700" h="673" extrusionOk="0">
                  <a:moveTo>
                    <a:pt x="312" y="0"/>
                  </a:moveTo>
                  <a:cubicBezTo>
                    <a:pt x="127" y="0"/>
                    <a:pt x="0" y="144"/>
                    <a:pt x="0" y="338"/>
                  </a:cubicBezTo>
                  <a:cubicBezTo>
                    <a:pt x="0" y="521"/>
                    <a:pt x="152" y="673"/>
                    <a:pt x="335" y="673"/>
                  </a:cubicBezTo>
                  <a:cubicBezTo>
                    <a:pt x="517" y="673"/>
                    <a:pt x="669" y="521"/>
                    <a:pt x="699" y="338"/>
                  </a:cubicBezTo>
                  <a:cubicBezTo>
                    <a:pt x="699" y="156"/>
                    <a:pt x="547" y="4"/>
                    <a:pt x="365" y="4"/>
                  </a:cubicBezTo>
                  <a:cubicBezTo>
                    <a:pt x="347" y="1"/>
                    <a:pt x="329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68;p49"/>
            <p:cNvSpPr/>
            <p:nvPr/>
          </p:nvSpPr>
          <p:spPr>
            <a:xfrm>
              <a:off x="5245050" y="3361275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65" y="1"/>
                  </a:moveTo>
                  <a:cubicBezTo>
                    <a:pt x="183" y="1"/>
                    <a:pt x="31" y="153"/>
                    <a:pt x="0" y="335"/>
                  </a:cubicBezTo>
                  <a:cubicBezTo>
                    <a:pt x="0" y="548"/>
                    <a:pt x="152" y="700"/>
                    <a:pt x="335" y="700"/>
                  </a:cubicBezTo>
                  <a:cubicBezTo>
                    <a:pt x="517" y="700"/>
                    <a:pt x="699" y="548"/>
                    <a:pt x="699" y="366"/>
                  </a:cubicBezTo>
                  <a:cubicBezTo>
                    <a:pt x="699" y="183"/>
                    <a:pt x="547" y="3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69;p49"/>
            <p:cNvSpPr/>
            <p:nvPr/>
          </p:nvSpPr>
          <p:spPr>
            <a:xfrm>
              <a:off x="6435025" y="2128500"/>
              <a:ext cx="456725" cy="286750"/>
            </a:xfrm>
            <a:custGeom>
              <a:avLst/>
              <a:gdLst/>
              <a:ahLst/>
              <a:cxnLst/>
              <a:rect l="l" t="t" r="r" b="b"/>
              <a:pathLst>
                <a:path w="18269" h="11470" extrusionOk="0">
                  <a:moveTo>
                    <a:pt x="11555" y="1"/>
                  </a:moveTo>
                  <a:cubicBezTo>
                    <a:pt x="11190" y="1"/>
                    <a:pt x="10822" y="43"/>
                    <a:pt x="10457" y="132"/>
                  </a:cubicBezTo>
                  <a:lnTo>
                    <a:pt x="1825" y="2168"/>
                  </a:lnTo>
                  <a:lnTo>
                    <a:pt x="1" y="11469"/>
                  </a:lnTo>
                  <a:lnTo>
                    <a:pt x="18269" y="5816"/>
                  </a:lnTo>
                  <a:lnTo>
                    <a:pt x="15472" y="2016"/>
                  </a:lnTo>
                  <a:cubicBezTo>
                    <a:pt x="14541" y="742"/>
                    <a:pt x="13076" y="1"/>
                    <a:pt x="1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70;p49"/>
            <p:cNvSpPr/>
            <p:nvPr/>
          </p:nvSpPr>
          <p:spPr>
            <a:xfrm>
              <a:off x="5948700" y="1803500"/>
              <a:ext cx="317675" cy="239400"/>
            </a:xfrm>
            <a:custGeom>
              <a:avLst/>
              <a:gdLst/>
              <a:ahLst/>
              <a:cxnLst/>
              <a:rect l="l" t="t" r="r" b="b"/>
              <a:pathLst>
                <a:path w="12707" h="9576" fill="none" extrusionOk="0">
                  <a:moveTo>
                    <a:pt x="1" y="3618"/>
                  </a:moveTo>
                  <a:lnTo>
                    <a:pt x="4438" y="518"/>
                  </a:lnTo>
                  <a:cubicBezTo>
                    <a:pt x="5168" y="31"/>
                    <a:pt x="6080" y="1"/>
                    <a:pt x="6809" y="457"/>
                  </a:cubicBezTo>
                  <a:lnTo>
                    <a:pt x="11278" y="3101"/>
                  </a:lnTo>
                  <a:cubicBezTo>
                    <a:pt x="12433" y="3800"/>
                    <a:pt x="12706" y="5350"/>
                    <a:pt x="11855" y="6384"/>
                  </a:cubicBezTo>
                  <a:lnTo>
                    <a:pt x="9211" y="9575"/>
                  </a:lnTo>
                </a:path>
              </a:pathLst>
            </a:custGeom>
            <a:noFill/>
            <a:ln w="1900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71;p49"/>
            <p:cNvSpPr/>
            <p:nvPr/>
          </p:nvSpPr>
          <p:spPr>
            <a:xfrm>
              <a:off x="5356000" y="3185750"/>
              <a:ext cx="189225" cy="374650"/>
            </a:xfrm>
            <a:custGeom>
              <a:avLst/>
              <a:gdLst/>
              <a:ahLst/>
              <a:cxnLst/>
              <a:rect l="l" t="t" r="r" b="b"/>
              <a:pathLst>
                <a:path w="7569" h="14986" extrusionOk="0">
                  <a:moveTo>
                    <a:pt x="2371" y="0"/>
                  </a:moveTo>
                  <a:lnTo>
                    <a:pt x="486" y="8967"/>
                  </a:lnTo>
                  <a:cubicBezTo>
                    <a:pt x="0" y="11429"/>
                    <a:pt x="1368" y="13891"/>
                    <a:pt x="3739" y="14742"/>
                  </a:cubicBezTo>
                  <a:lnTo>
                    <a:pt x="4499" y="14985"/>
                  </a:lnTo>
                  <a:lnTo>
                    <a:pt x="7569" y="69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72;p49"/>
            <p:cNvSpPr/>
            <p:nvPr/>
          </p:nvSpPr>
          <p:spPr>
            <a:xfrm>
              <a:off x="4913725" y="3002975"/>
              <a:ext cx="631500" cy="317675"/>
            </a:xfrm>
            <a:custGeom>
              <a:avLst/>
              <a:gdLst/>
              <a:ahLst/>
              <a:cxnLst/>
              <a:rect l="l" t="t" r="r" b="b"/>
              <a:pathLst>
                <a:path w="25260" h="12707" extrusionOk="0">
                  <a:moveTo>
                    <a:pt x="4089" y="0"/>
                  </a:moveTo>
                  <a:cubicBezTo>
                    <a:pt x="3866" y="0"/>
                    <a:pt x="3644" y="38"/>
                    <a:pt x="3435" y="108"/>
                  </a:cubicBezTo>
                  <a:lnTo>
                    <a:pt x="2828" y="290"/>
                  </a:lnTo>
                  <a:cubicBezTo>
                    <a:pt x="1976" y="564"/>
                    <a:pt x="1247" y="1293"/>
                    <a:pt x="943" y="2175"/>
                  </a:cubicBezTo>
                  <a:lnTo>
                    <a:pt x="517" y="3330"/>
                  </a:lnTo>
                  <a:cubicBezTo>
                    <a:pt x="1" y="4819"/>
                    <a:pt x="791" y="6491"/>
                    <a:pt x="2280" y="7068"/>
                  </a:cubicBezTo>
                  <a:lnTo>
                    <a:pt x="16566" y="12509"/>
                  </a:lnTo>
                  <a:cubicBezTo>
                    <a:pt x="16909" y="12643"/>
                    <a:pt x="17261" y="12707"/>
                    <a:pt x="17606" y="12707"/>
                  </a:cubicBezTo>
                  <a:cubicBezTo>
                    <a:pt x="18825" y="12707"/>
                    <a:pt x="19970" y="11923"/>
                    <a:pt x="20396" y="10716"/>
                  </a:cubicBezTo>
                  <a:cubicBezTo>
                    <a:pt x="20700" y="9804"/>
                    <a:pt x="21460" y="9074"/>
                    <a:pt x="22402" y="8831"/>
                  </a:cubicBezTo>
                  <a:lnTo>
                    <a:pt x="25260" y="8010"/>
                  </a:lnTo>
                  <a:lnTo>
                    <a:pt x="4864" y="168"/>
                  </a:lnTo>
                  <a:cubicBezTo>
                    <a:pt x="4617" y="53"/>
                    <a:pt x="4352" y="0"/>
                    <a:pt x="40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73;p49"/>
            <p:cNvSpPr/>
            <p:nvPr/>
          </p:nvSpPr>
          <p:spPr>
            <a:xfrm>
              <a:off x="5766325" y="2002325"/>
              <a:ext cx="163400" cy="157550"/>
            </a:xfrm>
            <a:custGeom>
              <a:avLst/>
              <a:gdLst/>
              <a:ahLst/>
              <a:cxnLst/>
              <a:rect l="l" t="t" r="r" b="b"/>
              <a:pathLst>
                <a:path w="6536" h="6302" extrusionOk="0">
                  <a:moveTo>
                    <a:pt x="4257" y="0"/>
                  </a:moveTo>
                  <a:cubicBezTo>
                    <a:pt x="4134" y="0"/>
                    <a:pt x="4010" y="23"/>
                    <a:pt x="3891" y="72"/>
                  </a:cubicBezTo>
                  <a:lnTo>
                    <a:pt x="791" y="1227"/>
                  </a:lnTo>
                  <a:cubicBezTo>
                    <a:pt x="274" y="1470"/>
                    <a:pt x="1" y="2048"/>
                    <a:pt x="153" y="2565"/>
                  </a:cubicBezTo>
                  <a:lnTo>
                    <a:pt x="1338" y="5635"/>
                  </a:lnTo>
                  <a:cubicBezTo>
                    <a:pt x="1498" y="6045"/>
                    <a:pt x="1880" y="6301"/>
                    <a:pt x="2291" y="6301"/>
                  </a:cubicBezTo>
                  <a:cubicBezTo>
                    <a:pt x="2429" y="6301"/>
                    <a:pt x="2569" y="6273"/>
                    <a:pt x="2706" y="6212"/>
                  </a:cubicBezTo>
                  <a:lnTo>
                    <a:pt x="5776" y="4966"/>
                  </a:lnTo>
                  <a:cubicBezTo>
                    <a:pt x="6323" y="4723"/>
                    <a:pt x="6536" y="4176"/>
                    <a:pt x="6353" y="3629"/>
                  </a:cubicBezTo>
                  <a:lnTo>
                    <a:pt x="5198" y="680"/>
                  </a:lnTo>
                  <a:cubicBezTo>
                    <a:pt x="5058" y="259"/>
                    <a:pt x="4666" y="0"/>
                    <a:pt x="4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74;p49"/>
            <p:cNvSpPr/>
            <p:nvPr/>
          </p:nvSpPr>
          <p:spPr>
            <a:xfrm>
              <a:off x="3175850" y="2415225"/>
              <a:ext cx="716600" cy="1224400"/>
            </a:xfrm>
            <a:custGeom>
              <a:avLst/>
              <a:gdLst/>
              <a:ahLst/>
              <a:cxnLst/>
              <a:rect l="l" t="t" r="r" b="b"/>
              <a:pathLst>
                <a:path w="28664" h="48976" extrusionOk="0">
                  <a:moveTo>
                    <a:pt x="11338" y="0"/>
                  </a:moveTo>
                  <a:lnTo>
                    <a:pt x="10761" y="4620"/>
                  </a:lnTo>
                  <a:cubicBezTo>
                    <a:pt x="10639" y="5684"/>
                    <a:pt x="9940" y="6566"/>
                    <a:pt x="8937" y="6900"/>
                  </a:cubicBezTo>
                  <a:cubicBezTo>
                    <a:pt x="6080" y="7903"/>
                    <a:pt x="4043" y="10456"/>
                    <a:pt x="3709" y="13435"/>
                  </a:cubicBezTo>
                  <a:lnTo>
                    <a:pt x="396" y="40791"/>
                  </a:lnTo>
                  <a:cubicBezTo>
                    <a:pt x="1" y="44043"/>
                    <a:pt x="2280" y="46992"/>
                    <a:pt x="5533" y="47387"/>
                  </a:cubicBezTo>
                  <a:lnTo>
                    <a:pt x="18390" y="48937"/>
                  </a:lnTo>
                  <a:cubicBezTo>
                    <a:pt x="18620" y="48963"/>
                    <a:pt x="18848" y="48975"/>
                    <a:pt x="19073" y="48975"/>
                  </a:cubicBezTo>
                  <a:cubicBezTo>
                    <a:pt x="22046" y="48975"/>
                    <a:pt x="24619" y="46795"/>
                    <a:pt x="24986" y="43800"/>
                  </a:cubicBezTo>
                  <a:lnTo>
                    <a:pt x="28269" y="16444"/>
                  </a:lnTo>
                  <a:cubicBezTo>
                    <a:pt x="28664" y="13435"/>
                    <a:pt x="27266" y="10517"/>
                    <a:pt x="24743" y="8845"/>
                  </a:cubicBezTo>
                  <a:cubicBezTo>
                    <a:pt x="23831" y="8237"/>
                    <a:pt x="23345" y="7204"/>
                    <a:pt x="23497" y="6201"/>
                  </a:cubicBezTo>
                  <a:lnTo>
                    <a:pt x="24074" y="1550"/>
                  </a:lnTo>
                  <a:lnTo>
                    <a:pt x="113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75;p49"/>
            <p:cNvSpPr/>
            <p:nvPr/>
          </p:nvSpPr>
          <p:spPr>
            <a:xfrm>
              <a:off x="3436500" y="2367300"/>
              <a:ext cx="367825" cy="87025"/>
            </a:xfrm>
            <a:custGeom>
              <a:avLst/>
              <a:gdLst/>
              <a:ahLst/>
              <a:cxnLst/>
              <a:rect l="l" t="t" r="r" b="b"/>
              <a:pathLst>
                <a:path w="14713" h="3481" extrusionOk="0">
                  <a:moveTo>
                    <a:pt x="1030" y="0"/>
                  </a:moveTo>
                  <a:cubicBezTo>
                    <a:pt x="540" y="0"/>
                    <a:pt x="118" y="329"/>
                    <a:pt x="31" y="853"/>
                  </a:cubicBezTo>
                  <a:cubicBezTo>
                    <a:pt x="1" y="1370"/>
                    <a:pt x="335" y="1826"/>
                    <a:pt x="882" y="1917"/>
                  </a:cubicBezTo>
                  <a:lnTo>
                    <a:pt x="13587" y="3467"/>
                  </a:lnTo>
                  <a:cubicBezTo>
                    <a:pt x="13641" y="3476"/>
                    <a:pt x="13693" y="3481"/>
                    <a:pt x="13744" y="3481"/>
                  </a:cubicBezTo>
                  <a:cubicBezTo>
                    <a:pt x="14220" y="3481"/>
                    <a:pt x="14596" y="3113"/>
                    <a:pt x="14651" y="2647"/>
                  </a:cubicBezTo>
                  <a:cubicBezTo>
                    <a:pt x="14712" y="2100"/>
                    <a:pt x="14347" y="1644"/>
                    <a:pt x="13831" y="1583"/>
                  </a:cubicBezTo>
                  <a:lnTo>
                    <a:pt x="1095" y="2"/>
                  </a:lnTo>
                  <a:cubicBezTo>
                    <a:pt x="1073" y="1"/>
                    <a:pt x="1051" y="0"/>
                    <a:pt x="1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76;p49"/>
            <p:cNvSpPr/>
            <p:nvPr/>
          </p:nvSpPr>
          <p:spPr>
            <a:xfrm>
              <a:off x="3484375" y="2178450"/>
              <a:ext cx="278900" cy="228425"/>
            </a:xfrm>
            <a:custGeom>
              <a:avLst/>
              <a:gdLst/>
              <a:ahLst/>
              <a:cxnLst/>
              <a:rect l="l" t="t" r="r" b="b"/>
              <a:pathLst>
                <a:path w="11156" h="9137" extrusionOk="0">
                  <a:moveTo>
                    <a:pt x="6139" y="1368"/>
                  </a:moveTo>
                  <a:cubicBezTo>
                    <a:pt x="6229" y="1368"/>
                    <a:pt x="6321" y="1374"/>
                    <a:pt x="6414" y="1386"/>
                  </a:cubicBezTo>
                  <a:cubicBezTo>
                    <a:pt x="7539" y="1538"/>
                    <a:pt x="8390" y="2541"/>
                    <a:pt x="8238" y="3696"/>
                  </a:cubicBezTo>
                  <a:cubicBezTo>
                    <a:pt x="8098" y="4733"/>
                    <a:pt x="7208" y="5537"/>
                    <a:pt x="6165" y="5537"/>
                  </a:cubicBezTo>
                  <a:cubicBezTo>
                    <a:pt x="6077" y="5537"/>
                    <a:pt x="5987" y="5532"/>
                    <a:pt x="5897" y="5520"/>
                  </a:cubicBezTo>
                  <a:cubicBezTo>
                    <a:pt x="4773" y="5368"/>
                    <a:pt x="3921" y="4334"/>
                    <a:pt x="4073" y="3210"/>
                  </a:cubicBezTo>
                  <a:cubicBezTo>
                    <a:pt x="4213" y="2147"/>
                    <a:pt x="5099" y="1368"/>
                    <a:pt x="6139" y="1368"/>
                  </a:cubicBezTo>
                  <a:close/>
                  <a:moveTo>
                    <a:pt x="6133" y="1"/>
                  </a:moveTo>
                  <a:cubicBezTo>
                    <a:pt x="4477" y="1"/>
                    <a:pt x="3021" y="1225"/>
                    <a:pt x="2736" y="2875"/>
                  </a:cubicBezTo>
                  <a:cubicBezTo>
                    <a:pt x="2675" y="3392"/>
                    <a:pt x="2675" y="3878"/>
                    <a:pt x="2797" y="4334"/>
                  </a:cubicBezTo>
                  <a:cubicBezTo>
                    <a:pt x="3010" y="5216"/>
                    <a:pt x="2979" y="6097"/>
                    <a:pt x="2675" y="6918"/>
                  </a:cubicBezTo>
                  <a:lnTo>
                    <a:pt x="2645" y="7009"/>
                  </a:lnTo>
                  <a:cubicBezTo>
                    <a:pt x="2584" y="7161"/>
                    <a:pt x="2432" y="7222"/>
                    <a:pt x="2250" y="7222"/>
                  </a:cubicBezTo>
                  <a:lnTo>
                    <a:pt x="912" y="7070"/>
                  </a:lnTo>
                  <a:cubicBezTo>
                    <a:pt x="891" y="7069"/>
                    <a:pt x="870" y="7068"/>
                    <a:pt x="850" y="7068"/>
                  </a:cubicBezTo>
                  <a:cubicBezTo>
                    <a:pt x="421" y="7068"/>
                    <a:pt x="58" y="7365"/>
                    <a:pt x="0" y="7800"/>
                  </a:cubicBezTo>
                  <a:lnTo>
                    <a:pt x="11064" y="9137"/>
                  </a:lnTo>
                  <a:cubicBezTo>
                    <a:pt x="11156" y="8590"/>
                    <a:pt x="10852" y="8225"/>
                    <a:pt x="10396" y="8134"/>
                  </a:cubicBezTo>
                  <a:lnTo>
                    <a:pt x="9028" y="7982"/>
                  </a:lnTo>
                  <a:cubicBezTo>
                    <a:pt x="8876" y="7952"/>
                    <a:pt x="8754" y="7830"/>
                    <a:pt x="8724" y="7678"/>
                  </a:cubicBezTo>
                  <a:cubicBezTo>
                    <a:pt x="8602" y="6766"/>
                    <a:pt x="8785" y="5854"/>
                    <a:pt x="9241" y="5064"/>
                  </a:cubicBezTo>
                  <a:cubicBezTo>
                    <a:pt x="9454" y="4699"/>
                    <a:pt x="9545" y="4304"/>
                    <a:pt x="9636" y="3878"/>
                  </a:cubicBezTo>
                  <a:cubicBezTo>
                    <a:pt x="9849" y="1933"/>
                    <a:pt x="8450" y="140"/>
                    <a:pt x="6475" y="18"/>
                  </a:cubicBezTo>
                  <a:cubicBezTo>
                    <a:pt x="6360" y="7"/>
                    <a:pt x="6246" y="1"/>
                    <a:pt x="6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77;p49"/>
            <p:cNvSpPr/>
            <p:nvPr/>
          </p:nvSpPr>
          <p:spPr>
            <a:xfrm>
              <a:off x="3248800" y="3504625"/>
              <a:ext cx="465075" cy="97100"/>
            </a:xfrm>
            <a:custGeom>
              <a:avLst/>
              <a:gdLst/>
              <a:ahLst/>
              <a:cxnLst/>
              <a:rect l="l" t="t" r="r" b="b"/>
              <a:pathLst>
                <a:path w="18603" h="3884" extrusionOk="0">
                  <a:moveTo>
                    <a:pt x="4207" y="0"/>
                  </a:moveTo>
                  <a:cubicBezTo>
                    <a:pt x="1787" y="0"/>
                    <a:pt x="167" y="289"/>
                    <a:pt x="92" y="832"/>
                  </a:cubicBezTo>
                  <a:cubicBezTo>
                    <a:pt x="1" y="1683"/>
                    <a:pt x="4013" y="2899"/>
                    <a:pt x="9119" y="3537"/>
                  </a:cubicBezTo>
                  <a:cubicBezTo>
                    <a:pt x="11069" y="3771"/>
                    <a:pt x="12888" y="3883"/>
                    <a:pt x="14397" y="3883"/>
                  </a:cubicBezTo>
                  <a:cubicBezTo>
                    <a:pt x="16817" y="3883"/>
                    <a:pt x="18437" y="3594"/>
                    <a:pt x="18512" y="3051"/>
                  </a:cubicBezTo>
                  <a:cubicBezTo>
                    <a:pt x="18603" y="2170"/>
                    <a:pt x="14591" y="984"/>
                    <a:pt x="9484" y="346"/>
                  </a:cubicBezTo>
                  <a:cubicBezTo>
                    <a:pt x="7535" y="112"/>
                    <a:pt x="5716" y="0"/>
                    <a:pt x="4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958;p66"/>
          <p:cNvGrpSpPr/>
          <p:nvPr/>
        </p:nvGrpSpPr>
        <p:grpSpPr>
          <a:xfrm rot="1465633">
            <a:off x="6438923" y="2139785"/>
            <a:ext cx="1756561" cy="3320340"/>
            <a:chOff x="4586000" y="2975450"/>
            <a:chExt cx="1005925" cy="1901450"/>
          </a:xfrm>
        </p:grpSpPr>
        <p:sp>
          <p:nvSpPr>
            <p:cNvPr id="154" name="Google Shape;1959;p66"/>
            <p:cNvSpPr/>
            <p:nvPr/>
          </p:nvSpPr>
          <p:spPr>
            <a:xfrm>
              <a:off x="4586000" y="3787800"/>
              <a:ext cx="1005925" cy="1089100"/>
            </a:xfrm>
            <a:custGeom>
              <a:avLst/>
              <a:gdLst/>
              <a:ahLst/>
              <a:cxnLst/>
              <a:rect l="l" t="t" r="r" b="b"/>
              <a:pathLst>
                <a:path w="40237" h="43564" extrusionOk="0">
                  <a:moveTo>
                    <a:pt x="20150" y="1"/>
                  </a:moveTo>
                  <a:cubicBezTo>
                    <a:pt x="18392" y="1"/>
                    <a:pt x="7177" y="1"/>
                    <a:pt x="8474" y="10128"/>
                  </a:cubicBezTo>
                  <a:cubicBezTo>
                    <a:pt x="9583" y="18685"/>
                    <a:pt x="8579" y="19648"/>
                    <a:pt x="6779" y="22870"/>
                  </a:cubicBezTo>
                  <a:cubicBezTo>
                    <a:pt x="4227" y="27369"/>
                    <a:pt x="0" y="42936"/>
                    <a:pt x="19836" y="43564"/>
                  </a:cubicBezTo>
                  <a:lnTo>
                    <a:pt x="20463" y="43564"/>
                  </a:lnTo>
                  <a:cubicBezTo>
                    <a:pt x="40236" y="42957"/>
                    <a:pt x="36031" y="27369"/>
                    <a:pt x="33478" y="22891"/>
                  </a:cubicBezTo>
                  <a:cubicBezTo>
                    <a:pt x="31658" y="19627"/>
                    <a:pt x="29984" y="18727"/>
                    <a:pt x="31427" y="10149"/>
                  </a:cubicBezTo>
                  <a:cubicBezTo>
                    <a:pt x="33122" y="22"/>
                    <a:pt x="21907" y="1"/>
                    <a:pt x="20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960;p66"/>
            <p:cNvSpPr/>
            <p:nvPr/>
          </p:nvSpPr>
          <p:spPr>
            <a:xfrm>
              <a:off x="4931225" y="4023200"/>
              <a:ext cx="315450" cy="315450"/>
            </a:xfrm>
            <a:custGeom>
              <a:avLst/>
              <a:gdLst/>
              <a:ahLst/>
              <a:cxnLst/>
              <a:rect l="l" t="t" r="r" b="b"/>
              <a:pathLst>
                <a:path w="12618" h="12618" extrusionOk="0">
                  <a:moveTo>
                    <a:pt x="6320" y="0"/>
                  </a:moveTo>
                  <a:cubicBezTo>
                    <a:pt x="2825" y="0"/>
                    <a:pt x="1" y="2825"/>
                    <a:pt x="1" y="6319"/>
                  </a:cubicBezTo>
                  <a:cubicBezTo>
                    <a:pt x="1" y="9793"/>
                    <a:pt x="2825" y="12617"/>
                    <a:pt x="6320" y="12617"/>
                  </a:cubicBezTo>
                  <a:cubicBezTo>
                    <a:pt x="9793" y="12617"/>
                    <a:pt x="12618" y="9793"/>
                    <a:pt x="12618" y="6319"/>
                  </a:cubicBezTo>
                  <a:cubicBezTo>
                    <a:pt x="12618" y="2825"/>
                    <a:pt x="9793" y="0"/>
                    <a:pt x="6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961;p66"/>
            <p:cNvSpPr/>
            <p:nvPr/>
          </p:nvSpPr>
          <p:spPr>
            <a:xfrm>
              <a:off x="4969425" y="4061375"/>
              <a:ext cx="239075" cy="239075"/>
            </a:xfrm>
            <a:custGeom>
              <a:avLst/>
              <a:gdLst/>
              <a:ahLst/>
              <a:cxnLst/>
              <a:rect l="l" t="t" r="r" b="b"/>
              <a:pathLst>
                <a:path w="9563" h="9563" extrusionOk="0">
                  <a:moveTo>
                    <a:pt x="4792" y="1"/>
                  </a:moveTo>
                  <a:cubicBezTo>
                    <a:pt x="2134" y="1"/>
                    <a:pt x="0" y="2135"/>
                    <a:pt x="0" y="4792"/>
                  </a:cubicBezTo>
                  <a:cubicBezTo>
                    <a:pt x="0" y="7429"/>
                    <a:pt x="2134" y="9563"/>
                    <a:pt x="4792" y="9563"/>
                  </a:cubicBezTo>
                  <a:cubicBezTo>
                    <a:pt x="7428" y="9563"/>
                    <a:pt x="9562" y="7429"/>
                    <a:pt x="9562" y="4792"/>
                  </a:cubicBezTo>
                  <a:cubicBezTo>
                    <a:pt x="9562" y="2135"/>
                    <a:pt x="7428" y="1"/>
                    <a:pt x="4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962;p66"/>
            <p:cNvSpPr/>
            <p:nvPr/>
          </p:nvSpPr>
          <p:spPr>
            <a:xfrm>
              <a:off x="4924950" y="4485600"/>
              <a:ext cx="328000" cy="58625"/>
            </a:xfrm>
            <a:custGeom>
              <a:avLst/>
              <a:gdLst/>
              <a:ahLst/>
              <a:cxnLst/>
              <a:rect l="l" t="t" r="r" b="b"/>
              <a:pathLst>
                <a:path w="13120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3120" y="2344"/>
                  </a:lnTo>
                  <a:lnTo>
                    <a:pt x="13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963;p66"/>
            <p:cNvSpPr/>
            <p:nvPr/>
          </p:nvSpPr>
          <p:spPr>
            <a:xfrm>
              <a:off x="5035853" y="3211349"/>
              <a:ext cx="106725" cy="879749"/>
            </a:xfrm>
            <a:custGeom>
              <a:avLst/>
              <a:gdLst/>
              <a:ahLst/>
              <a:cxnLst/>
              <a:rect l="l" t="t" r="r" b="b"/>
              <a:pathLst>
                <a:path w="4269" h="38417" extrusionOk="0">
                  <a:moveTo>
                    <a:pt x="0" y="1"/>
                  </a:moveTo>
                  <a:lnTo>
                    <a:pt x="0" y="38417"/>
                  </a:lnTo>
                  <a:lnTo>
                    <a:pt x="4269" y="38417"/>
                  </a:lnTo>
                  <a:lnTo>
                    <a:pt x="4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964;p66"/>
            <p:cNvSpPr/>
            <p:nvPr/>
          </p:nvSpPr>
          <p:spPr>
            <a:xfrm>
              <a:off x="4974650" y="3014150"/>
              <a:ext cx="37675" cy="38225"/>
            </a:xfrm>
            <a:custGeom>
              <a:avLst/>
              <a:gdLst/>
              <a:ahLst/>
              <a:cxnLst/>
              <a:rect l="l" t="t" r="r" b="b"/>
              <a:pathLst>
                <a:path w="1507" h="1529" extrusionOk="0">
                  <a:moveTo>
                    <a:pt x="754" y="1"/>
                  </a:moveTo>
                  <a:cubicBezTo>
                    <a:pt x="335" y="1"/>
                    <a:pt x="0" y="356"/>
                    <a:pt x="0" y="775"/>
                  </a:cubicBezTo>
                  <a:cubicBezTo>
                    <a:pt x="0" y="1193"/>
                    <a:pt x="335" y="1528"/>
                    <a:pt x="754" y="1528"/>
                  </a:cubicBezTo>
                  <a:cubicBezTo>
                    <a:pt x="1172" y="1528"/>
                    <a:pt x="1507" y="1193"/>
                    <a:pt x="1507" y="775"/>
                  </a:cubicBezTo>
                  <a:cubicBezTo>
                    <a:pt x="1507" y="356"/>
                    <a:pt x="1172" y="1"/>
                    <a:pt x="754" y="1"/>
                  </a:cubicBezTo>
                  <a:close/>
                </a:path>
              </a:pathLst>
            </a:custGeom>
            <a:solidFill>
              <a:srgbClr val="8E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965;p66"/>
            <p:cNvSpPr/>
            <p:nvPr/>
          </p:nvSpPr>
          <p:spPr>
            <a:xfrm>
              <a:off x="4974650" y="3084250"/>
              <a:ext cx="37675" cy="38200"/>
            </a:xfrm>
            <a:custGeom>
              <a:avLst/>
              <a:gdLst/>
              <a:ahLst/>
              <a:cxnLst/>
              <a:rect l="l" t="t" r="r" b="b"/>
              <a:pathLst>
                <a:path w="1507" h="1528" extrusionOk="0">
                  <a:moveTo>
                    <a:pt x="754" y="0"/>
                  </a:moveTo>
                  <a:cubicBezTo>
                    <a:pt x="335" y="0"/>
                    <a:pt x="0" y="335"/>
                    <a:pt x="0" y="775"/>
                  </a:cubicBezTo>
                  <a:cubicBezTo>
                    <a:pt x="0" y="1193"/>
                    <a:pt x="335" y="1528"/>
                    <a:pt x="754" y="1528"/>
                  </a:cubicBezTo>
                  <a:cubicBezTo>
                    <a:pt x="1172" y="1528"/>
                    <a:pt x="1507" y="1193"/>
                    <a:pt x="1507" y="775"/>
                  </a:cubicBezTo>
                  <a:cubicBezTo>
                    <a:pt x="1507" y="335"/>
                    <a:pt x="1172" y="0"/>
                    <a:pt x="754" y="0"/>
                  </a:cubicBezTo>
                  <a:close/>
                </a:path>
              </a:pathLst>
            </a:custGeom>
            <a:solidFill>
              <a:srgbClr val="8E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966;p66"/>
            <p:cNvSpPr/>
            <p:nvPr/>
          </p:nvSpPr>
          <p:spPr>
            <a:xfrm>
              <a:off x="4974650" y="31538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754" y="0"/>
                  </a:moveTo>
                  <a:cubicBezTo>
                    <a:pt x="335" y="0"/>
                    <a:pt x="0" y="335"/>
                    <a:pt x="0" y="753"/>
                  </a:cubicBezTo>
                  <a:cubicBezTo>
                    <a:pt x="0" y="1172"/>
                    <a:pt x="335" y="1507"/>
                    <a:pt x="754" y="1507"/>
                  </a:cubicBezTo>
                  <a:cubicBezTo>
                    <a:pt x="1172" y="1507"/>
                    <a:pt x="1507" y="1172"/>
                    <a:pt x="1507" y="753"/>
                  </a:cubicBezTo>
                  <a:cubicBezTo>
                    <a:pt x="1507" y="335"/>
                    <a:pt x="1172" y="0"/>
                    <a:pt x="754" y="0"/>
                  </a:cubicBezTo>
                  <a:close/>
                </a:path>
              </a:pathLst>
            </a:custGeom>
            <a:solidFill>
              <a:srgbClr val="8E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967;p66"/>
            <p:cNvSpPr/>
            <p:nvPr/>
          </p:nvSpPr>
          <p:spPr>
            <a:xfrm>
              <a:off x="5165050" y="3014150"/>
              <a:ext cx="37700" cy="38225"/>
            </a:xfrm>
            <a:custGeom>
              <a:avLst/>
              <a:gdLst/>
              <a:ahLst/>
              <a:cxnLst/>
              <a:rect l="l" t="t" r="r" b="b"/>
              <a:pathLst>
                <a:path w="1508" h="1529" extrusionOk="0">
                  <a:moveTo>
                    <a:pt x="754" y="1"/>
                  </a:moveTo>
                  <a:cubicBezTo>
                    <a:pt x="335" y="1"/>
                    <a:pt x="1" y="356"/>
                    <a:pt x="1" y="775"/>
                  </a:cubicBezTo>
                  <a:cubicBezTo>
                    <a:pt x="1" y="1193"/>
                    <a:pt x="335" y="1528"/>
                    <a:pt x="754" y="1528"/>
                  </a:cubicBezTo>
                  <a:cubicBezTo>
                    <a:pt x="1172" y="1528"/>
                    <a:pt x="1507" y="1193"/>
                    <a:pt x="1507" y="775"/>
                  </a:cubicBezTo>
                  <a:cubicBezTo>
                    <a:pt x="1507" y="356"/>
                    <a:pt x="11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968;p66"/>
            <p:cNvSpPr/>
            <p:nvPr/>
          </p:nvSpPr>
          <p:spPr>
            <a:xfrm>
              <a:off x="5165050" y="3084250"/>
              <a:ext cx="37700" cy="38200"/>
            </a:xfrm>
            <a:custGeom>
              <a:avLst/>
              <a:gdLst/>
              <a:ahLst/>
              <a:cxnLst/>
              <a:rect l="l" t="t" r="r" b="b"/>
              <a:pathLst>
                <a:path w="1508" h="1528" extrusionOk="0">
                  <a:moveTo>
                    <a:pt x="754" y="0"/>
                  </a:moveTo>
                  <a:cubicBezTo>
                    <a:pt x="335" y="0"/>
                    <a:pt x="1" y="335"/>
                    <a:pt x="1" y="775"/>
                  </a:cubicBezTo>
                  <a:cubicBezTo>
                    <a:pt x="1" y="1193"/>
                    <a:pt x="335" y="1528"/>
                    <a:pt x="754" y="1528"/>
                  </a:cubicBezTo>
                  <a:cubicBezTo>
                    <a:pt x="1172" y="1528"/>
                    <a:pt x="1507" y="1193"/>
                    <a:pt x="1507" y="775"/>
                  </a:cubicBezTo>
                  <a:cubicBezTo>
                    <a:pt x="1507" y="335"/>
                    <a:pt x="1172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969;p66"/>
            <p:cNvSpPr/>
            <p:nvPr/>
          </p:nvSpPr>
          <p:spPr>
            <a:xfrm>
              <a:off x="5165050" y="3153825"/>
              <a:ext cx="37700" cy="37675"/>
            </a:xfrm>
            <a:custGeom>
              <a:avLst/>
              <a:gdLst/>
              <a:ahLst/>
              <a:cxnLst/>
              <a:rect l="l" t="t" r="r" b="b"/>
              <a:pathLst>
                <a:path w="1508" h="1507" extrusionOk="0">
                  <a:moveTo>
                    <a:pt x="754" y="0"/>
                  </a:moveTo>
                  <a:cubicBezTo>
                    <a:pt x="335" y="0"/>
                    <a:pt x="1" y="335"/>
                    <a:pt x="1" y="753"/>
                  </a:cubicBezTo>
                  <a:cubicBezTo>
                    <a:pt x="1" y="1172"/>
                    <a:pt x="335" y="1507"/>
                    <a:pt x="754" y="1507"/>
                  </a:cubicBezTo>
                  <a:cubicBezTo>
                    <a:pt x="1172" y="1507"/>
                    <a:pt x="1507" y="1172"/>
                    <a:pt x="1507" y="753"/>
                  </a:cubicBezTo>
                  <a:cubicBezTo>
                    <a:pt x="1507" y="335"/>
                    <a:pt x="1172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970;p66"/>
            <p:cNvSpPr/>
            <p:nvPr/>
          </p:nvSpPr>
          <p:spPr>
            <a:xfrm>
              <a:off x="5012300" y="2975450"/>
              <a:ext cx="153825" cy="310200"/>
            </a:xfrm>
            <a:custGeom>
              <a:avLst/>
              <a:gdLst/>
              <a:ahLst/>
              <a:cxnLst/>
              <a:rect l="l" t="t" r="r" b="b"/>
              <a:pathLst>
                <a:path w="6153" h="12408" extrusionOk="0">
                  <a:moveTo>
                    <a:pt x="1487" y="1486"/>
                  </a:moveTo>
                  <a:cubicBezTo>
                    <a:pt x="1863" y="1486"/>
                    <a:pt x="2177" y="1779"/>
                    <a:pt x="2177" y="2155"/>
                  </a:cubicBezTo>
                  <a:lnTo>
                    <a:pt x="2177" y="8725"/>
                  </a:lnTo>
                  <a:cubicBezTo>
                    <a:pt x="2177" y="9102"/>
                    <a:pt x="1884" y="9416"/>
                    <a:pt x="1487" y="9416"/>
                  </a:cubicBezTo>
                  <a:cubicBezTo>
                    <a:pt x="1131" y="9416"/>
                    <a:pt x="817" y="9123"/>
                    <a:pt x="817" y="8725"/>
                  </a:cubicBezTo>
                  <a:lnTo>
                    <a:pt x="817" y="2155"/>
                  </a:lnTo>
                  <a:cubicBezTo>
                    <a:pt x="817" y="1800"/>
                    <a:pt x="1110" y="1486"/>
                    <a:pt x="1487" y="1486"/>
                  </a:cubicBezTo>
                  <a:close/>
                  <a:moveTo>
                    <a:pt x="4604" y="1486"/>
                  </a:moveTo>
                  <a:cubicBezTo>
                    <a:pt x="5002" y="1486"/>
                    <a:pt x="5295" y="1779"/>
                    <a:pt x="5295" y="2155"/>
                  </a:cubicBezTo>
                  <a:lnTo>
                    <a:pt x="5295" y="8725"/>
                  </a:lnTo>
                  <a:cubicBezTo>
                    <a:pt x="5295" y="9102"/>
                    <a:pt x="5002" y="9416"/>
                    <a:pt x="4604" y="9416"/>
                  </a:cubicBezTo>
                  <a:cubicBezTo>
                    <a:pt x="4228" y="9416"/>
                    <a:pt x="3935" y="9123"/>
                    <a:pt x="3935" y="8725"/>
                  </a:cubicBezTo>
                  <a:lnTo>
                    <a:pt x="3935" y="2155"/>
                  </a:lnTo>
                  <a:cubicBezTo>
                    <a:pt x="3935" y="1800"/>
                    <a:pt x="4228" y="1486"/>
                    <a:pt x="4604" y="1486"/>
                  </a:cubicBezTo>
                  <a:close/>
                  <a:moveTo>
                    <a:pt x="3077" y="0"/>
                  </a:moveTo>
                  <a:cubicBezTo>
                    <a:pt x="1403" y="0"/>
                    <a:pt x="1" y="105"/>
                    <a:pt x="1" y="1800"/>
                  </a:cubicBezTo>
                  <a:lnTo>
                    <a:pt x="1" y="8600"/>
                  </a:lnTo>
                  <a:cubicBezTo>
                    <a:pt x="1" y="10274"/>
                    <a:pt x="1382" y="12408"/>
                    <a:pt x="3077" y="12408"/>
                  </a:cubicBezTo>
                  <a:cubicBezTo>
                    <a:pt x="4751" y="12408"/>
                    <a:pt x="6132" y="10274"/>
                    <a:pt x="6132" y="8600"/>
                  </a:cubicBezTo>
                  <a:lnTo>
                    <a:pt x="6132" y="1800"/>
                  </a:lnTo>
                  <a:cubicBezTo>
                    <a:pt x="6152" y="105"/>
                    <a:pt x="4772" y="0"/>
                    <a:pt x="3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971;p66"/>
            <p:cNvSpPr/>
            <p:nvPr/>
          </p:nvSpPr>
          <p:spPr>
            <a:xfrm>
              <a:off x="5046300" y="3205075"/>
              <a:ext cx="25" cy="1296250"/>
            </a:xfrm>
            <a:custGeom>
              <a:avLst/>
              <a:gdLst/>
              <a:ahLst/>
              <a:cxnLst/>
              <a:rect l="l" t="t" r="r" b="b"/>
              <a:pathLst>
                <a:path w="1" h="51850" fill="none" extrusionOk="0">
                  <a:moveTo>
                    <a:pt x="1" y="1"/>
                  </a:moveTo>
                  <a:lnTo>
                    <a:pt x="1" y="51849"/>
                  </a:lnTo>
                </a:path>
              </a:pathLst>
            </a:custGeom>
            <a:noFill/>
            <a:ln w="36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972;p66"/>
            <p:cNvSpPr/>
            <p:nvPr/>
          </p:nvSpPr>
          <p:spPr>
            <a:xfrm>
              <a:off x="5074550" y="3205075"/>
              <a:ext cx="25" cy="1296250"/>
            </a:xfrm>
            <a:custGeom>
              <a:avLst/>
              <a:gdLst/>
              <a:ahLst/>
              <a:cxnLst/>
              <a:rect l="l" t="t" r="r" b="b"/>
              <a:pathLst>
                <a:path w="1" h="51850" fill="none" extrusionOk="0">
                  <a:moveTo>
                    <a:pt x="1" y="1"/>
                  </a:moveTo>
                  <a:lnTo>
                    <a:pt x="1" y="51849"/>
                  </a:lnTo>
                </a:path>
              </a:pathLst>
            </a:custGeom>
            <a:noFill/>
            <a:ln w="36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973;p66"/>
            <p:cNvSpPr/>
            <p:nvPr/>
          </p:nvSpPr>
          <p:spPr>
            <a:xfrm>
              <a:off x="5102800" y="3205075"/>
              <a:ext cx="25" cy="1296250"/>
            </a:xfrm>
            <a:custGeom>
              <a:avLst/>
              <a:gdLst/>
              <a:ahLst/>
              <a:cxnLst/>
              <a:rect l="l" t="t" r="r" b="b"/>
              <a:pathLst>
                <a:path w="1" h="51850" fill="none" extrusionOk="0">
                  <a:moveTo>
                    <a:pt x="1" y="1"/>
                  </a:moveTo>
                  <a:lnTo>
                    <a:pt x="1" y="51849"/>
                  </a:lnTo>
                </a:path>
              </a:pathLst>
            </a:custGeom>
            <a:noFill/>
            <a:ln w="36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974;p66"/>
            <p:cNvSpPr/>
            <p:nvPr/>
          </p:nvSpPr>
          <p:spPr>
            <a:xfrm>
              <a:off x="5130525" y="3205075"/>
              <a:ext cx="25" cy="1296250"/>
            </a:xfrm>
            <a:custGeom>
              <a:avLst/>
              <a:gdLst/>
              <a:ahLst/>
              <a:cxnLst/>
              <a:rect l="l" t="t" r="r" b="b"/>
              <a:pathLst>
                <a:path w="1" h="51850" fill="none" extrusionOk="0">
                  <a:moveTo>
                    <a:pt x="1" y="1"/>
                  </a:moveTo>
                  <a:lnTo>
                    <a:pt x="1" y="51849"/>
                  </a:lnTo>
                </a:path>
              </a:pathLst>
            </a:custGeom>
            <a:noFill/>
            <a:ln w="36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975;p66"/>
            <p:cNvSpPr/>
            <p:nvPr/>
          </p:nvSpPr>
          <p:spPr>
            <a:xfrm>
              <a:off x="4974650" y="4480375"/>
              <a:ext cx="228100" cy="41350"/>
            </a:xfrm>
            <a:custGeom>
              <a:avLst/>
              <a:gdLst/>
              <a:ahLst/>
              <a:cxnLst/>
              <a:rect l="l" t="t" r="r" b="b"/>
              <a:pathLst>
                <a:path w="9124" h="1654" extrusionOk="0">
                  <a:moveTo>
                    <a:pt x="0" y="1"/>
                  </a:moveTo>
                  <a:lnTo>
                    <a:pt x="0" y="1653"/>
                  </a:lnTo>
                  <a:lnTo>
                    <a:pt x="9123" y="1653"/>
                  </a:lnTo>
                  <a:lnTo>
                    <a:pt x="91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976;p66"/>
            <p:cNvSpPr/>
            <p:nvPr/>
          </p:nvSpPr>
          <p:spPr>
            <a:xfrm>
              <a:off x="4974650" y="3014150"/>
              <a:ext cx="37675" cy="38225"/>
            </a:xfrm>
            <a:custGeom>
              <a:avLst/>
              <a:gdLst/>
              <a:ahLst/>
              <a:cxnLst/>
              <a:rect l="l" t="t" r="r" b="b"/>
              <a:pathLst>
                <a:path w="1507" h="1529" extrusionOk="0">
                  <a:moveTo>
                    <a:pt x="754" y="1"/>
                  </a:moveTo>
                  <a:cubicBezTo>
                    <a:pt x="335" y="1"/>
                    <a:pt x="0" y="356"/>
                    <a:pt x="0" y="775"/>
                  </a:cubicBezTo>
                  <a:cubicBezTo>
                    <a:pt x="0" y="1193"/>
                    <a:pt x="335" y="1528"/>
                    <a:pt x="754" y="1528"/>
                  </a:cubicBezTo>
                  <a:cubicBezTo>
                    <a:pt x="1172" y="1528"/>
                    <a:pt x="1507" y="1193"/>
                    <a:pt x="1507" y="775"/>
                  </a:cubicBezTo>
                  <a:cubicBezTo>
                    <a:pt x="1507" y="356"/>
                    <a:pt x="11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977;p66"/>
            <p:cNvSpPr/>
            <p:nvPr/>
          </p:nvSpPr>
          <p:spPr>
            <a:xfrm>
              <a:off x="4974650" y="3084250"/>
              <a:ext cx="37675" cy="38200"/>
            </a:xfrm>
            <a:custGeom>
              <a:avLst/>
              <a:gdLst/>
              <a:ahLst/>
              <a:cxnLst/>
              <a:rect l="l" t="t" r="r" b="b"/>
              <a:pathLst>
                <a:path w="1507" h="1528" extrusionOk="0">
                  <a:moveTo>
                    <a:pt x="754" y="0"/>
                  </a:moveTo>
                  <a:cubicBezTo>
                    <a:pt x="335" y="0"/>
                    <a:pt x="0" y="335"/>
                    <a:pt x="0" y="775"/>
                  </a:cubicBezTo>
                  <a:cubicBezTo>
                    <a:pt x="0" y="1193"/>
                    <a:pt x="335" y="1528"/>
                    <a:pt x="754" y="1528"/>
                  </a:cubicBezTo>
                  <a:cubicBezTo>
                    <a:pt x="1172" y="1528"/>
                    <a:pt x="1507" y="1193"/>
                    <a:pt x="1507" y="775"/>
                  </a:cubicBezTo>
                  <a:cubicBezTo>
                    <a:pt x="1507" y="335"/>
                    <a:pt x="1172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978;p66"/>
            <p:cNvSpPr/>
            <p:nvPr/>
          </p:nvSpPr>
          <p:spPr>
            <a:xfrm>
              <a:off x="4974650" y="31538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754" y="0"/>
                  </a:moveTo>
                  <a:cubicBezTo>
                    <a:pt x="335" y="0"/>
                    <a:pt x="0" y="335"/>
                    <a:pt x="0" y="753"/>
                  </a:cubicBezTo>
                  <a:cubicBezTo>
                    <a:pt x="0" y="1172"/>
                    <a:pt x="335" y="1507"/>
                    <a:pt x="754" y="1507"/>
                  </a:cubicBezTo>
                  <a:cubicBezTo>
                    <a:pt x="1172" y="1507"/>
                    <a:pt x="1507" y="1172"/>
                    <a:pt x="1507" y="753"/>
                  </a:cubicBezTo>
                  <a:cubicBezTo>
                    <a:pt x="1507" y="335"/>
                    <a:pt x="1172" y="0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4" name="Google Shape;1986;p66"/>
          <p:cNvGrpSpPr/>
          <p:nvPr/>
        </p:nvGrpSpPr>
        <p:grpSpPr>
          <a:xfrm>
            <a:off x="5458693" y="3421972"/>
            <a:ext cx="821307" cy="1782986"/>
            <a:chOff x="5427125" y="1114800"/>
            <a:chExt cx="593725" cy="1288925"/>
          </a:xfrm>
        </p:grpSpPr>
        <p:sp>
          <p:nvSpPr>
            <p:cNvPr id="175" name="Google Shape;1987;p66"/>
            <p:cNvSpPr/>
            <p:nvPr/>
          </p:nvSpPr>
          <p:spPr>
            <a:xfrm>
              <a:off x="5427125" y="1114800"/>
              <a:ext cx="593725" cy="496975"/>
            </a:xfrm>
            <a:custGeom>
              <a:avLst/>
              <a:gdLst/>
              <a:ahLst/>
              <a:cxnLst/>
              <a:rect l="l" t="t" r="r" b="b"/>
              <a:pathLst>
                <a:path w="23749" h="19879" extrusionOk="0">
                  <a:moveTo>
                    <a:pt x="11864" y="1"/>
                  </a:moveTo>
                  <a:cubicBezTo>
                    <a:pt x="8516" y="1"/>
                    <a:pt x="4018" y="545"/>
                    <a:pt x="1653" y="3035"/>
                  </a:cubicBezTo>
                  <a:cubicBezTo>
                    <a:pt x="523" y="4207"/>
                    <a:pt x="0" y="5671"/>
                    <a:pt x="84" y="7408"/>
                  </a:cubicBezTo>
                  <a:cubicBezTo>
                    <a:pt x="335" y="13664"/>
                    <a:pt x="7303" y="19627"/>
                    <a:pt x="7575" y="19878"/>
                  </a:cubicBezTo>
                  <a:lnTo>
                    <a:pt x="8788" y="18477"/>
                  </a:lnTo>
                  <a:cubicBezTo>
                    <a:pt x="8705" y="18414"/>
                    <a:pt x="2176" y="12806"/>
                    <a:pt x="1925" y="7345"/>
                  </a:cubicBezTo>
                  <a:cubicBezTo>
                    <a:pt x="1883" y="6153"/>
                    <a:pt x="2218" y="5190"/>
                    <a:pt x="2972" y="4374"/>
                  </a:cubicBezTo>
                  <a:cubicBezTo>
                    <a:pt x="5022" y="2261"/>
                    <a:pt x="9416" y="1947"/>
                    <a:pt x="11843" y="1947"/>
                  </a:cubicBezTo>
                  <a:cubicBezTo>
                    <a:pt x="14270" y="1947"/>
                    <a:pt x="18664" y="2261"/>
                    <a:pt x="20715" y="4374"/>
                  </a:cubicBezTo>
                  <a:cubicBezTo>
                    <a:pt x="21468" y="5148"/>
                    <a:pt x="21803" y="6153"/>
                    <a:pt x="21761" y="7345"/>
                  </a:cubicBezTo>
                  <a:cubicBezTo>
                    <a:pt x="21531" y="12764"/>
                    <a:pt x="14982" y="18414"/>
                    <a:pt x="14898" y="18477"/>
                  </a:cubicBezTo>
                  <a:lnTo>
                    <a:pt x="16112" y="19878"/>
                  </a:lnTo>
                  <a:cubicBezTo>
                    <a:pt x="16404" y="19648"/>
                    <a:pt x="23351" y="13664"/>
                    <a:pt x="23665" y="7408"/>
                  </a:cubicBezTo>
                  <a:cubicBezTo>
                    <a:pt x="23749" y="5671"/>
                    <a:pt x="23226" y="4207"/>
                    <a:pt x="22096" y="3035"/>
                  </a:cubicBezTo>
                  <a:cubicBezTo>
                    <a:pt x="19689" y="524"/>
                    <a:pt x="15212" y="1"/>
                    <a:pt x="11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988;p66"/>
            <p:cNvSpPr/>
            <p:nvPr/>
          </p:nvSpPr>
          <p:spPr>
            <a:xfrm>
              <a:off x="5434450" y="1552125"/>
              <a:ext cx="288250" cy="723975"/>
            </a:xfrm>
            <a:custGeom>
              <a:avLst/>
              <a:gdLst/>
              <a:ahLst/>
              <a:cxnLst/>
              <a:rect l="l" t="t" r="r" b="b"/>
              <a:pathLst>
                <a:path w="11530" h="28959" extrusionOk="0">
                  <a:moveTo>
                    <a:pt x="6424" y="0"/>
                  </a:moveTo>
                  <a:cubicBezTo>
                    <a:pt x="4875" y="0"/>
                    <a:pt x="3515" y="1151"/>
                    <a:pt x="3306" y="2699"/>
                  </a:cubicBezTo>
                  <a:lnTo>
                    <a:pt x="126" y="25213"/>
                  </a:lnTo>
                  <a:cubicBezTo>
                    <a:pt x="0" y="26176"/>
                    <a:pt x="272" y="27096"/>
                    <a:pt x="900" y="27829"/>
                  </a:cubicBezTo>
                  <a:cubicBezTo>
                    <a:pt x="1528" y="28540"/>
                    <a:pt x="2427" y="28958"/>
                    <a:pt x="3390" y="28958"/>
                  </a:cubicBezTo>
                  <a:lnTo>
                    <a:pt x="10169" y="28958"/>
                  </a:lnTo>
                  <a:lnTo>
                    <a:pt x="10169" y="27138"/>
                  </a:lnTo>
                  <a:lnTo>
                    <a:pt x="3390" y="27138"/>
                  </a:lnTo>
                  <a:cubicBezTo>
                    <a:pt x="2971" y="27138"/>
                    <a:pt x="2616" y="26950"/>
                    <a:pt x="2323" y="26636"/>
                  </a:cubicBezTo>
                  <a:cubicBezTo>
                    <a:pt x="2030" y="26301"/>
                    <a:pt x="1925" y="25904"/>
                    <a:pt x="1988" y="25485"/>
                  </a:cubicBezTo>
                  <a:lnTo>
                    <a:pt x="5168" y="2971"/>
                  </a:lnTo>
                  <a:cubicBezTo>
                    <a:pt x="5252" y="2344"/>
                    <a:pt x="5796" y="1862"/>
                    <a:pt x="6424" y="1862"/>
                  </a:cubicBezTo>
                  <a:lnTo>
                    <a:pt x="11529" y="1862"/>
                  </a:lnTo>
                  <a:lnTo>
                    <a:pt x="11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989;p66"/>
            <p:cNvSpPr/>
            <p:nvPr/>
          </p:nvSpPr>
          <p:spPr>
            <a:xfrm>
              <a:off x="5547425" y="1574600"/>
              <a:ext cx="113550" cy="27225"/>
            </a:xfrm>
            <a:custGeom>
              <a:avLst/>
              <a:gdLst/>
              <a:ahLst/>
              <a:cxnLst/>
              <a:rect l="l" t="t" r="r" b="b"/>
              <a:pathLst>
                <a:path w="4542" h="1089" extrusionOk="0">
                  <a:moveTo>
                    <a:pt x="1" y="1"/>
                  </a:moveTo>
                  <a:lnTo>
                    <a:pt x="1" y="1089"/>
                  </a:lnTo>
                  <a:lnTo>
                    <a:pt x="4541" y="1089"/>
                  </a:lnTo>
                  <a:lnTo>
                    <a:pt x="4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990;p66"/>
            <p:cNvSpPr/>
            <p:nvPr/>
          </p:nvSpPr>
          <p:spPr>
            <a:xfrm>
              <a:off x="5722675" y="1551600"/>
              <a:ext cx="288250" cy="724500"/>
            </a:xfrm>
            <a:custGeom>
              <a:avLst/>
              <a:gdLst/>
              <a:ahLst/>
              <a:cxnLst/>
              <a:rect l="l" t="t" r="r" b="b"/>
              <a:pathLst>
                <a:path w="11530" h="28980" extrusionOk="0">
                  <a:moveTo>
                    <a:pt x="0" y="0"/>
                  </a:moveTo>
                  <a:lnTo>
                    <a:pt x="0" y="1862"/>
                  </a:lnTo>
                  <a:lnTo>
                    <a:pt x="5106" y="1862"/>
                  </a:lnTo>
                  <a:cubicBezTo>
                    <a:pt x="5733" y="1862"/>
                    <a:pt x="6277" y="2344"/>
                    <a:pt x="6361" y="2971"/>
                  </a:cubicBezTo>
                  <a:lnTo>
                    <a:pt x="9541" y="25485"/>
                  </a:lnTo>
                  <a:cubicBezTo>
                    <a:pt x="9604" y="25904"/>
                    <a:pt x="9458" y="26322"/>
                    <a:pt x="9207" y="26636"/>
                  </a:cubicBezTo>
                  <a:cubicBezTo>
                    <a:pt x="8935" y="26950"/>
                    <a:pt x="8558" y="27117"/>
                    <a:pt x="8139" y="27117"/>
                  </a:cubicBezTo>
                  <a:lnTo>
                    <a:pt x="1360" y="27117"/>
                  </a:lnTo>
                  <a:lnTo>
                    <a:pt x="1360" y="28979"/>
                  </a:lnTo>
                  <a:lnTo>
                    <a:pt x="8139" y="28979"/>
                  </a:lnTo>
                  <a:cubicBezTo>
                    <a:pt x="9102" y="28979"/>
                    <a:pt x="9981" y="28561"/>
                    <a:pt x="10608" y="27829"/>
                  </a:cubicBezTo>
                  <a:cubicBezTo>
                    <a:pt x="11236" y="27138"/>
                    <a:pt x="11529" y="26155"/>
                    <a:pt x="11404" y="25213"/>
                  </a:cubicBezTo>
                  <a:lnTo>
                    <a:pt x="8202" y="2699"/>
                  </a:lnTo>
                  <a:cubicBezTo>
                    <a:pt x="7993" y="1151"/>
                    <a:pt x="6675" y="0"/>
                    <a:pt x="5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991;p66"/>
            <p:cNvSpPr/>
            <p:nvPr/>
          </p:nvSpPr>
          <p:spPr>
            <a:xfrm>
              <a:off x="5502450" y="2154200"/>
              <a:ext cx="440475" cy="249525"/>
            </a:xfrm>
            <a:custGeom>
              <a:avLst/>
              <a:gdLst/>
              <a:ahLst/>
              <a:cxnLst/>
              <a:rect l="l" t="t" r="r" b="b"/>
              <a:pathLst>
                <a:path w="17619" h="9981" extrusionOk="0">
                  <a:moveTo>
                    <a:pt x="5127" y="0"/>
                  </a:moveTo>
                  <a:lnTo>
                    <a:pt x="0" y="8453"/>
                  </a:lnTo>
                  <a:lnTo>
                    <a:pt x="0" y="9981"/>
                  </a:lnTo>
                  <a:lnTo>
                    <a:pt x="17618" y="9981"/>
                  </a:lnTo>
                  <a:lnTo>
                    <a:pt x="17618" y="8453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992;p66"/>
            <p:cNvSpPr/>
            <p:nvPr/>
          </p:nvSpPr>
          <p:spPr>
            <a:xfrm>
              <a:off x="5551100" y="1714800"/>
              <a:ext cx="342125" cy="454075"/>
            </a:xfrm>
            <a:custGeom>
              <a:avLst/>
              <a:gdLst/>
              <a:ahLst/>
              <a:cxnLst/>
              <a:rect l="l" t="t" r="r" b="b"/>
              <a:pathLst>
                <a:path w="13685" h="18163" extrusionOk="0">
                  <a:moveTo>
                    <a:pt x="2155" y="0"/>
                  </a:moveTo>
                  <a:lnTo>
                    <a:pt x="209" y="15128"/>
                  </a:lnTo>
                  <a:cubicBezTo>
                    <a:pt x="0" y="16739"/>
                    <a:pt x="1256" y="18162"/>
                    <a:pt x="2888" y="18162"/>
                  </a:cubicBezTo>
                  <a:lnTo>
                    <a:pt x="10839" y="18162"/>
                  </a:lnTo>
                  <a:cubicBezTo>
                    <a:pt x="12429" y="18141"/>
                    <a:pt x="13684" y="16739"/>
                    <a:pt x="13496" y="15128"/>
                  </a:cubicBezTo>
                  <a:lnTo>
                    <a:pt x="115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993;p66"/>
            <p:cNvSpPr/>
            <p:nvPr/>
          </p:nvSpPr>
          <p:spPr>
            <a:xfrm>
              <a:off x="5784400" y="1575125"/>
              <a:ext cx="113525" cy="27225"/>
            </a:xfrm>
            <a:custGeom>
              <a:avLst/>
              <a:gdLst/>
              <a:ahLst/>
              <a:cxnLst/>
              <a:rect l="l" t="t" r="r" b="b"/>
              <a:pathLst>
                <a:path w="4541" h="1089" extrusionOk="0">
                  <a:moveTo>
                    <a:pt x="0" y="1"/>
                  </a:moveTo>
                  <a:lnTo>
                    <a:pt x="0" y="1089"/>
                  </a:lnTo>
                  <a:lnTo>
                    <a:pt x="4541" y="1089"/>
                  </a:lnTo>
                  <a:lnTo>
                    <a:pt x="4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994;p66"/>
            <p:cNvSpPr/>
            <p:nvPr/>
          </p:nvSpPr>
          <p:spPr>
            <a:xfrm>
              <a:off x="5608100" y="1490400"/>
              <a:ext cx="229150" cy="224425"/>
            </a:xfrm>
            <a:custGeom>
              <a:avLst/>
              <a:gdLst/>
              <a:ahLst/>
              <a:cxnLst/>
              <a:rect l="l" t="t" r="r" b="b"/>
              <a:pathLst>
                <a:path w="9166" h="8977" extrusionOk="0">
                  <a:moveTo>
                    <a:pt x="1" y="0"/>
                  </a:moveTo>
                  <a:lnTo>
                    <a:pt x="1" y="8976"/>
                  </a:lnTo>
                  <a:lnTo>
                    <a:pt x="9165" y="8976"/>
                  </a:lnTo>
                  <a:lnTo>
                    <a:pt x="9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995;p66"/>
            <p:cNvSpPr/>
            <p:nvPr/>
          </p:nvSpPr>
          <p:spPr>
            <a:xfrm>
              <a:off x="5582475" y="1410350"/>
              <a:ext cx="279875" cy="80075"/>
            </a:xfrm>
            <a:custGeom>
              <a:avLst/>
              <a:gdLst/>
              <a:ahLst/>
              <a:cxnLst/>
              <a:rect l="l" t="t" r="r" b="b"/>
              <a:pathLst>
                <a:path w="11195" h="3203" extrusionOk="0">
                  <a:moveTo>
                    <a:pt x="5608" y="1"/>
                  </a:moveTo>
                  <a:lnTo>
                    <a:pt x="1" y="3202"/>
                  </a:lnTo>
                  <a:lnTo>
                    <a:pt x="11195" y="3202"/>
                  </a:lnTo>
                  <a:lnTo>
                    <a:pt x="560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996;p66"/>
            <p:cNvSpPr/>
            <p:nvPr/>
          </p:nvSpPr>
          <p:spPr>
            <a:xfrm>
              <a:off x="5620675" y="1633200"/>
              <a:ext cx="201925" cy="25"/>
            </a:xfrm>
            <a:custGeom>
              <a:avLst/>
              <a:gdLst/>
              <a:ahLst/>
              <a:cxnLst/>
              <a:rect l="l" t="t" r="r" b="b"/>
              <a:pathLst>
                <a:path w="8077" h="1" fill="none" extrusionOk="0">
                  <a:moveTo>
                    <a:pt x="0" y="0"/>
                  </a:moveTo>
                  <a:lnTo>
                    <a:pt x="8077" y="0"/>
                  </a:lnTo>
                </a:path>
              </a:pathLst>
            </a:custGeom>
            <a:noFill/>
            <a:ln w="4655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997;p66"/>
            <p:cNvSpPr/>
            <p:nvPr/>
          </p:nvSpPr>
          <p:spPr>
            <a:xfrm>
              <a:off x="5563125" y="1793775"/>
              <a:ext cx="283025" cy="275700"/>
            </a:xfrm>
            <a:custGeom>
              <a:avLst/>
              <a:gdLst/>
              <a:ahLst/>
              <a:cxnLst/>
              <a:rect l="l" t="t" r="r" b="b"/>
              <a:pathLst>
                <a:path w="11321" h="11028" extrusionOk="0">
                  <a:moveTo>
                    <a:pt x="11320" y="1"/>
                  </a:moveTo>
                  <a:lnTo>
                    <a:pt x="11320" y="1"/>
                  </a:lnTo>
                  <a:cubicBezTo>
                    <a:pt x="11320" y="1"/>
                    <a:pt x="10567" y="629"/>
                    <a:pt x="9437" y="1591"/>
                  </a:cubicBezTo>
                  <a:cubicBezTo>
                    <a:pt x="8851" y="2093"/>
                    <a:pt x="8244" y="2658"/>
                    <a:pt x="7554" y="3286"/>
                  </a:cubicBezTo>
                  <a:cubicBezTo>
                    <a:pt x="7219" y="3600"/>
                    <a:pt x="6843" y="3914"/>
                    <a:pt x="6508" y="4248"/>
                  </a:cubicBezTo>
                  <a:cubicBezTo>
                    <a:pt x="6152" y="4604"/>
                    <a:pt x="5796" y="4939"/>
                    <a:pt x="5441" y="5274"/>
                  </a:cubicBezTo>
                  <a:cubicBezTo>
                    <a:pt x="5106" y="5650"/>
                    <a:pt x="4729" y="5985"/>
                    <a:pt x="4394" y="6320"/>
                  </a:cubicBezTo>
                  <a:cubicBezTo>
                    <a:pt x="4060" y="6655"/>
                    <a:pt x="3704" y="7010"/>
                    <a:pt x="3390" y="7345"/>
                  </a:cubicBezTo>
                  <a:cubicBezTo>
                    <a:pt x="2741" y="7994"/>
                    <a:pt x="2135" y="8621"/>
                    <a:pt x="1633" y="9165"/>
                  </a:cubicBezTo>
                  <a:cubicBezTo>
                    <a:pt x="628" y="10274"/>
                    <a:pt x="1" y="11028"/>
                    <a:pt x="1" y="11028"/>
                  </a:cubicBezTo>
                  <a:cubicBezTo>
                    <a:pt x="1" y="11028"/>
                    <a:pt x="754" y="10400"/>
                    <a:pt x="1884" y="9437"/>
                  </a:cubicBezTo>
                  <a:cubicBezTo>
                    <a:pt x="2449" y="8935"/>
                    <a:pt x="3076" y="8370"/>
                    <a:pt x="3767" y="7743"/>
                  </a:cubicBezTo>
                  <a:cubicBezTo>
                    <a:pt x="4102" y="7429"/>
                    <a:pt x="4478" y="7115"/>
                    <a:pt x="4813" y="6759"/>
                  </a:cubicBezTo>
                  <a:cubicBezTo>
                    <a:pt x="5169" y="6424"/>
                    <a:pt x="5524" y="6090"/>
                    <a:pt x="5880" y="5755"/>
                  </a:cubicBezTo>
                  <a:cubicBezTo>
                    <a:pt x="6215" y="5378"/>
                    <a:pt x="6591" y="5043"/>
                    <a:pt x="6926" y="4709"/>
                  </a:cubicBezTo>
                  <a:cubicBezTo>
                    <a:pt x="7261" y="4374"/>
                    <a:pt x="7617" y="4018"/>
                    <a:pt x="7931" y="3683"/>
                  </a:cubicBezTo>
                  <a:cubicBezTo>
                    <a:pt x="8579" y="3035"/>
                    <a:pt x="9186" y="2407"/>
                    <a:pt x="9667" y="1863"/>
                  </a:cubicBezTo>
                  <a:cubicBezTo>
                    <a:pt x="10692" y="754"/>
                    <a:pt x="11320" y="1"/>
                    <a:pt x="11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998;p66"/>
            <p:cNvSpPr/>
            <p:nvPr/>
          </p:nvSpPr>
          <p:spPr>
            <a:xfrm>
              <a:off x="5595025" y="1793775"/>
              <a:ext cx="283025" cy="275700"/>
            </a:xfrm>
            <a:custGeom>
              <a:avLst/>
              <a:gdLst/>
              <a:ahLst/>
              <a:cxnLst/>
              <a:rect l="l" t="t" r="r" b="b"/>
              <a:pathLst>
                <a:path w="11321" h="11028" extrusionOk="0">
                  <a:moveTo>
                    <a:pt x="1" y="1"/>
                  </a:moveTo>
                  <a:cubicBezTo>
                    <a:pt x="1" y="1"/>
                    <a:pt x="629" y="775"/>
                    <a:pt x="1654" y="1842"/>
                  </a:cubicBezTo>
                  <a:cubicBezTo>
                    <a:pt x="2177" y="2407"/>
                    <a:pt x="2742" y="3035"/>
                    <a:pt x="3411" y="3683"/>
                  </a:cubicBezTo>
                  <a:cubicBezTo>
                    <a:pt x="3725" y="4018"/>
                    <a:pt x="4060" y="4353"/>
                    <a:pt x="4395" y="4709"/>
                  </a:cubicBezTo>
                  <a:lnTo>
                    <a:pt x="5441" y="5755"/>
                  </a:lnTo>
                  <a:cubicBezTo>
                    <a:pt x="5818" y="6090"/>
                    <a:pt x="6173" y="6424"/>
                    <a:pt x="6508" y="6759"/>
                  </a:cubicBezTo>
                  <a:cubicBezTo>
                    <a:pt x="6885" y="7115"/>
                    <a:pt x="7219" y="7429"/>
                    <a:pt x="7554" y="7743"/>
                  </a:cubicBezTo>
                  <a:cubicBezTo>
                    <a:pt x="8245" y="8370"/>
                    <a:pt x="8893" y="8935"/>
                    <a:pt x="9437" y="9437"/>
                  </a:cubicBezTo>
                  <a:cubicBezTo>
                    <a:pt x="10546" y="10421"/>
                    <a:pt x="11321" y="11028"/>
                    <a:pt x="11321" y="11028"/>
                  </a:cubicBezTo>
                  <a:cubicBezTo>
                    <a:pt x="11321" y="11028"/>
                    <a:pt x="10693" y="10274"/>
                    <a:pt x="9688" y="9165"/>
                  </a:cubicBezTo>
                  <a:cubicBezTo>
                    <a:pt x="9186" y="8621"/>
                    <a:pt x="8580" y="7994"/>
                    <a:pt x="7931" y="7345"/>
                  </a:cubicBezTo>
                  <a:cubicBezTo>
                    <a:pt x="7617" y="7010"/>
                    <a:pt x="7282" y="6655"/>
                    <a:pt x="6927" y="6320"/>
                  </a:cubicBezTo>
                  <a:lnTo>
                    <a:pt x="5880" y="5274"/>
                  </a:lnTo>
                  <a:cubicBezTo>
                    <a:pt x="5525" y="4939"/>
                    <a:pt x="5148" y="4604"/>
                    <a:pt x="4813" y="4269"/>
                  </a:cubicBezTo>
                  <a:cubicBezTo>
                    <a:pt x="4458" y="3914"/>
                    <a:pt x="4102" y="3600"/>
                    <a:pt x="3767" y="3286"/>
                  </a:cubicBezTo>
                  <a:cubicBezTo>
                    <a:pt x="3098" y="2658"/>
                    <a:pt x="2428" y="2093"/>
                    <a:pt x="1884" y="1591"/>
                  </a:cubicBezTo>
                  <a:cubicBezTo>
                    <a:pt x="796" y="6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7" name="Google Shape;1999;p66"/>
          <p:cNvGrpSpPr/>
          <p:nvPr/>
        </p:nvGrpSpPr>
        <p:grpSpPr>
          <a:xfrm>
            <a:off x="7766622" y="3978272"/>
            <a:ext cx="672494" cy="1263696"/>
            <a:chOff x="5426600" y="2610325"/>
            <a:chExt cx="774725" cy="1455800"/>
          </a:xfrm>
        </p:grpSpPr>
        <p:sp>
          <p:nvSpPr>
            <p:cNvPr id="188" name="Google Shape;2000;p66"/>
            <p:cNvSpPr/>
            <p:nvPr/>
          </p:nvSpPr>
          <p:spPr>
            <a:xfrm>
              <a:off x="5535925" y="3516850"/>
              <a:ext cx="94700" cy="93650"/>
            </a:xfrm>
            <a:custGeom>
              <a:avLst/>
              <a:gdLst/>
              <a:ahLst/>
              <a:cxnLst/>
              <a:rect l="l" t="t" r="r" b="b"/>
              <a:pathLst>
                <a:path w="3788" h="3746" extrusionOk="0">
                  <a:moveTo>
                    <a:pt x="1905" y="1005"/>
                  </a:moveTo>
                  <a:cubicBezTo>
                    <a:pt x="2386" y="1005"/>
                    <a:pt x="2783" y="1402"/>
                    <a:pt x="2762" y="1883"/>
                  </a:cubicBezTo>
                  <a:cubicBezTo>
                    <a:pt x="2762" y="2344"/>
                    <a:pt x="2365" y="2741"/>
                    <a:pt x="1905" y="2741"/>
                  </a:cubicBezTo>
                  <a:cubicBezTo>
                    <a:pt x="1423" y="2741"/>
                    <a:pt x="1026" y="2344"/>
                    <a:pt x="1026" y="1883"/>
                  </a:cubicBezTo>
                  <a:cubicBezTo>
                    <a:pt x="1026" y="1402"/>
                    <a:pt x="1423" y="1005"/>
                    <a:pt x="1905" y="1005"/>
                  </a:cubicBezTo>
                  <a:close/>
                  <a:moveTo>
                    <a:pt x="1905" y="0"/>
                  </a:moveTo>
                  <a:cubicBezTo>
                    <a:pt x="858" y="0"/>
                    <a:pt x="0" y="858"/>
                    <a:pt x="0" y="1883"/>
                  </a:cubicBezTo>
                  <a:cubicBezTo>
                    <a:pt x="0" y="2909"/>
                    <a:pt x="879" y="3746"/>
                    <a:pt x="1905" y="3746"/>
                  </a:cubicBezTo>
                  <a:cubicBezTo>
                    <a:pt x="2951" y="3746"/>
                    <a:pt x="3788" y="2930"/>
                    <a:pt x="3788" y="1883"/>
                  </a:cubicBezTo>
                  <a:cubicBezTo>
                    <a:pt x="3788" y="837"/>
                    <a:pt x="2909" y="0"/>
                    <a:pt x="1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2001;p66"/>
            <p:cNvSpPr/>
            <p:nvPr/>
          </p:nvSpPr>
          <p:spPr>
            <a:xfrm>
              <a:off x="6000950" y="3516850"/>
              <a:ext cx="94175" cy="93650"/>
            </a:xfrm>
            <a:custGeom>
              <a:avLst/>
              <a:gdLst/>
              <a:ahLst/>
              <a:cxnLst/>
              <a:rect l="l" t="t" r="r" b="b"/>
              <a:pathLst>
                <a:path w="3767" h="3746" extrusionOk="0">
                  <a:moveTo>
                    <a:pt x="1884" y="1005"/>
                  </a:moveTo>
                  <a:cubicBezTo>
                    <a:pt x="2386" y="1005"/>
                    <a:pt x="2762" y="1402"/>
                    <a:pt x="2762" y="1883"/>
                  </a:cubicBezTo>
                  <a:cubicBezTo>
                    <a:pt x="2762" y="2344"/>
                    <a:pt x="2365" y="2741"/>
                    <a:pt x="1884" y="2741"/>
                  </a:cubicBezTo>
                  <a:cubicBezTo>
                    <a:pt x="1423" y="2741"/>
                    <a:pt x="1026" y="2344"/>
                    <a:pt x="1026" y="1883"/>
                  </a:cubicBezTo>
                  <a:cubicBezTo>
                    <a:pt x="1026" y="1402"/>
                    <a:pt x="1423" y="1005"/>
                    <a:pt x="1884" y="1005"/>
                  </a:cubicBezTo>
                  <a:close/>
                  <a:moveTo>
                    <a:pt x="1884" y="0"/>
                  </a:moveTo>
                  <a:cubicBezTo>
                    <a:pt x="838" y="0"/>
                    <a:pt x="1" y="858"/>
                    <a:pt x="1" y="1883"/>
                  </a:cubicBezTo>
                  <a:cubicBezTo>
                    <a:pt x="1" y="2909"/>
                    <a:pt x="879" y="3746"/>
                    <a:pt x="1884" y="3746"/>
                  </a:cubicBezTo>
                  <a:cubicBezTo>
                    <a:pt x="2930" y="3746"/>
                    <a:pt x="3767" y="2930"/>
                    <a:pt x="3767" y="1883"/>
                  </a:cubicBezTo>
                  <a:cubicBezTo>
                    <a:pt x="3767" y="837"/>
                    <a:pt x="290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2002;p66"/>
            <p:cNvSpPr/>
            <p:nvPr/>
          </p:nvSpPr>
          <p:spPr>
            <a:xfrm>
              <a:off x="5560500" y="3530450"/>
              <a:ext cx="512150" cy="511600"/>
            </a:xfrm>
            <a:custGeom>
              <a:avLst/>
              <a:gdLst/>
              <a:ahLst/>
              <a:cxnLst/>
              <a:rect l="l" t="t" r="r" b="b"/>
              <a:pathLst>
                <a:path w="20486" h="20464" extrusionOk="0">
                  <a:moveTo>
                    <a:pt x="6006" y="0"/>
                  </a:moveTo>
                  <a:cubicBezTo>
                    <a:pt x="2721" y="0"/>
                    <a:pt x="1" y="2678"/>
                    <a:pt x="1" y="6005"/>
                  </a:cubicBezTo>
                  <a:lnTo>
                    <a:pt x="1" y="14458"/>
                  </a:lnTo>
                  <a:cubicBezTo>
                    <a:pt x="1" y="17764"/>
                    <a:pt x="2700" y="20464"/>
                    <a:pt x="6006" y="20464"/>
                  </a:cubicBezTo>
                  <a:lnTo>
                    <a:pt x="14459" y="20464"/>
                  </a:lnTo>
                  <a:cubicBezTo>
                    <a:pt x="17765" y="20464"/>
                    <a:pt x="20485" y="17764"/>
                    <a:pt x="20485" y="14458"/>
                  </a:cubicBezTo>
                  <a:lnTo>
                    <a:pt x="20485" y="6005"/>
                  </a:lnTo>
                  <a:cubicBezTo>
                    <a:pt x="20485" y="2720"/>
                    <a:pt x="17786" y="0"/>
                    <a:pt x="1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2003;p66"/>
            <p:cNvSpPr/>
            <p:nvPr/>
          </p:nvSpPr>
          <p:spPr>
            <a:xfrm>
              <a:off x="5741500" y="3473950"/>
              <a:ext cx="149625" cy="72725"/>
            </a:xfrm>
            <a:custGeom>
              <a:avLst/>
              <a:gdLst/>
              <a:ahLst/>
              <a:cxnLst/>
              <a:rect l="l" t="t" r="r" b="b"/>
              <a:pathLst>
                <a:path w="5985" h="2909" extrusionOk="0">
                  <a:moveTo>
                    <a:pt x="0" y="0"/>
                  </a:moveTo>
                  <a:lnTo>
                    <a:pt x="0" y="2909"/>
                  </a:lnTo>
                  <a:lnTo>
                    <a:pt x="5985" y="2909"/>
                  </a:lnTo>
                  <a:lnTo>
                    <a:pt x="5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2004;p66"/>
            <p:cNvSpPr/>
            <p:nvPr/>
          </p:nvSpPr>
          <p:spPr>
            <a:xfrm>
              <a:off x="5713250" y="3431050"/>
              <a:ext cx="205600" cy="42925"/>
            </a:xfrm>
            <a:custGeom>
              <a:avLst/>
              <a:gdLst/>
              <a:ahLst/>
              <a:cxnLst/>
              <a:rect l="l" t="t" r="r" b="b"/>
              <a:pathLst>
                <a:path w="8224" h="1717" extrusionOk="0">
                  <a:moveTo>
                    <a:pt x="879" y="1"/>
                  </a:moveTo>
                  <a:cubicBezTo>
                    <a:pt x="398" y="1"/>
                    <a:pt x="1" y="377"/>
                    <a:pt x="1" y="859"/>
                  </a:cubicBezTo>
                  <a:cubicBezTo>
                    <a:pt x="1" y="1340"/>
                    <a:pt x="398" y="1716"/>
                    <a:pt x="879" y="1716"/>
                  </a:cubicBezTo>
                  <a:lnTo>
                    <a:pt x="7366" y="1716"/>
                  </a:lnTo>
                  <a:cubicBezTo>
                    <a:pt x="7826" y="1716"/>
                    <a:pt x="8224" y="1340"/>
                    <a:pt x="8224" y="859"/>
                  </a:cubicBezTo>
                  <a:cubicBezTo>
                    <a:pt x="8224" y="377"/>
                    <a:pt x="7826" y="1"/>
                    <a:pt x="7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2005;p66"/>
            <p:cNvSpPr/>
            <p:nvPr/>
          </p:nvSpPr>
          <p:spPr>
            <a:xfrm>
              <a:off x="5490425" y="3487025"/>
              <a:ext cx="639750" cy="579100"/>
            </a:xfrm>
            <a:custGeom>
              <a:avLst/>
              <a:gdLst/>
              <a:ahLst/>
              <a:cxnLst/>
              <a:rect l="l" t="t" r="r" b="b"/>
              <a:pathLst>
                <a:path w="25590" h="23164" extrusionOk="0">
                  <a:moveTo>
                    <a:pt x="23916" y="1"/>
                  </a:moveTo>
                  <a:lnTo>
                    <a:pt x="0" y="21280"/>
                  </a:lnTo>
                  <a:lnTo>
                    <a:pt x="1653" y="23163"/>
                  </a:lnTo>
                  <a:lnTo>
                    <a:pt x="25590" y="1884"/>
                  </a:lnTo>
                  <a:lnTo>
                    <a:pt x="239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2006;p66"/>
            <p:cNvSpPr/>
            <p:nvPr/>
          </p:nvSpPr>
          <p:spPr>
            <a:xfrm>
              <a:off x="5490950" y="3486500"/>
              <a:ext cx="639750" cy="578575"/>
            </a:xfrm>
            <a:custGeom>
              <a:avLst/>
              <a:gdLst/>
              <a:ahLst/>
              <a:cxnLst/>
              <a:rect l="l" t="t" r="r" b="b"/>
              <a:pathLst>
                <a:path w="25590" h="23143" extrusionOk="0">
                  <a:moveTo>
                    <a:pt x="1653" y="1"/>
                  </a:moveTo>
                  <a:lnTo>
                    <a:pt x="0" y="1863"/>
                  </a:lnTo>
                  <a:lnTo>
                    <a:pt x="23916" y="23142"/>
                  </a:lnTo>
                  <a:lnTo>
                    <a:pt x="25590" y="21259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2007;p66"/>
            <p:cNvSpPr/>
            <p:nvPr/>
          </p:nvSpPr>
          <p:spPr>
            <a:xfrm>
              <a:off x="5741500" y="3397575"/>
              <a:ext cx="149625" cy="42400"/>
            </a:xfrm>
            <a:custGeom>
              <a:avLst/>
              <a:gdLst/>
              <a:ahLst/>
              <a:cxnLst/>
              <a:rect l="l" t="t" r="r" b="b"/>
              <a:pathLst>
                <a:path w="5985" h="1696" extrusionOk="0">
                  <a:moveTo>
                    <a:pt x="0" y="1"/>
                  </a:moveTo>
                  <a:lnTo>
                    <a:pt x="0" y="1695"/>
                  </a:lnTo>
                  <a:lnTo>
                    <a:pt x="5985" y="1695"/>
                  </a:lnTo>
                  <a:lnTo>
                    <a:pt x="59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2008;p66"/>
            <p:cNvSpPr/>
            <p:nvPr/>
          </p:nvSpPr>
          <p:spPr>
            <a:xfrm>
              <a:off x="5426600" y="2610325"/>
              <a:ext cx="774725" cy="959900"/>
            </a:xfrm>
            <a:custGeom>
              <a:avLst/>
              <a:gdLst/>
              <a:ahLst/>
              <a:cxnLst/>
              <a:rect l="l" t="t" r="r" b="b"/>
              <a:pathLst>
                <a:path w="30989" h="38396" extrusionOk="0">
                  <a:moveTo>
                    <a:pt x="15526" y="1"/>
                  </a:moveTo>
                  <a:cubicBezTo>
                    <a:pt x="9521" y="1"/>
                    <a:pt x="4248" y="7617"/>
                    <a:pt x="2930" y="12869"/>
                  </a:cubicBezTo>
                  <a:cubicBezTo>
                    <a:pt x="0" y="24398"/>
                    <a:pt x="2135" y="33583"/>
                    <a:pt x="4855" y="37914"/>
                  </a:cubicBezTo>
                  <a:cubicBezTo>
                    <a:pt x="5042" y="38222"/>
                    <a:pt x="5367" y="38385"/>
                    <a:pt x="5697" y="38385"/>
                  </a:cubicBezTo>
                  <a:cubicBezTo>
                    <a:pt x="5883" y="38385"/>
                    <a:pt x="6070" y="38333"/>
                    <a:pt x="6236" y="38228"/>
                  </a:cubicBezTo>
                  <a:cubicBezTo>
                    <a:pt x="6717" y="37956"/>
                    <a:pt x="6842" y="37328"/>
                    <a:pt x="6550" y="36847"/>
                  </a:cubicBezTo>
                  <a:cubicBezTo>
                    <a:pt x="3829" y="32516"/>
                    <a:pt x="2260" y="23561"/>
                    <a:pt x="4855" y="13329"/>
                  </a:cubicBezTo>
                  <a:cubicBezTo>
                    <a:pt x="6026" y="8705"/>
                    <a:pt x="10776" y="1988"/>
                    <a:pt x="15526" y="1988"/>
                  </a:cubicBezTo>
                  <a:cubicBezTo>
                    <a:pt x="20150" y="1988"/>
                    <a:pt x="24711" y="8600"/>
                    <a:pt x="26197" y="13392"/>
                  </a:cubicBezTo>
                  <a:cubicBezTo>
                    <a:pt x="29147" y="22828"/>
                    <a:pt x="26929" y="32955"/>
                    <a:pt x="24502" y="36847"/>
                  </a:cubicBezTo>
                  <a:cubicBezTo>
                    <a:pt x="24209" y="37328"/>
                    <a:pt x="24335" y="37956"/>
                    <a:pt x="24816" y="38249"/>
                  </a:cubicBezTo>
                  <a:cubicBezTo>
                    <a:pt x="24962" y="38354"/>
                    <a:pt x="25151" y="38395"/>
                    <a:pt x="25339" y="38395"/>
                  </a:cubicBezTo>
                  <a:cubicBezTo>
                    <a:pt x="25674" y="38395"/>
                    <a:pt x="26008" y="38249"/>
                    <a:pt x="26176" y="37914"/>
                  </a:cubicBezTo>
                  <a:cubicBezTo>
                    <a:pt x="29398" y="32788"/>
                    <a:pt x="30988" y="22012"/>
                    <a:pt x="28101" y="12806"/>
                  </a:cubicBezTo>
                  <a:cubicBezTo>
                    <a:pt x="26469" y="7491"/>
                    <a:pt x="21447" y="1"/>
                    <a:pt x="15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2"/>
          <p:cNvSpPr txBox="1">
            <a:spLocks noGrp="1"/>
          </p:cNvSpPr>
          <p:nvPr>
            <p:ph type="subTitle" idx="1"/>
          </p:nvPr>
        </p:nvSpPr>
        <p:spPr>
          <a:xfrm>
            <a:off x="1894664" y="240939"/>
            <a:ext cx="5455172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fr-FR" sz="6000" dirty="0" smtClean="0">
                <a:solidFill>
                  <a:srgbClr val="69282D"/>
                </a:solidFill>
              </a:rPr>
              <a:t>01. Projet : </a:t>
            </a:r>
          </a:p>
          <a:p>
            <a:pPr marL="0" lvl="0" indent="0" algn="ctr">
              <a:spcAft>
                <a:spcPts val="1200"/>
              </a:spcAft>
            </a:pPr>
            <a:r>
              <a:rPr lang="fr-FR" sz="4000" dirty="0" smtClean="0">
                <a:solidFill>
                  <a:srgbClr val="69282D"/>
                </a:solidFill>
              </a:rPr>
              <a:t>Pourquoi la Slovaquie ? </a:t>
            </a:r>
            <a:endParaRPr sz="4000" dirty="0">
              <a:solidFill>
                <a:srgbClr val="69282D"/>
              </a:solidFill>
            </a:endParaRPr>
          </a:p>
        </p:txBody>
      </p:sp>
      <p:sp>
        <p:nvSpPr>
          <p:cNvPr id="860" name="Google Shape;860;p42"/>
          <p:cNvSpPr/>
          <p:nvPr/>
        </p:nvSpPr>
        <p:spPr>
          <a:xfrm>
            <a:off x="1363739" y="4829576"/>
            <a:ext cx="152417" cy="99385"/>
          </a:xfrm>
          <a:custGeom>
            <a:avLst/>
            <a:gdLst/>
            <a:ahLst/>
            <a:cxnLst/>
            <a:rect l="l" t="t" r="r" b="b"/>
            <a:pathLst>
              <a:path w="3618" h="2359" extrusionOk="0">
                <a:moveTo>
                  <a:pt x="2011" y="1"/>
                </a:moveTo>
                <a:cubicBezTo>
                  <a:pt x="1897" y="1"/>
                  <a:pt x="1775" y="18"/>
                  <a:pt x="1641" y="66"/>
                </a:cubicBezTo>
                <a:cubicBezTo>
                  <a:pt x="1216" y="218"/>
                  <a:pt x="304" y="644"/>
                  <a:pt x="152" y="948"/>
                </a:cubicBezTo>
                <a:cubicBezTo>
                  <a:pt x="0" y="1252"/>
                  <a:pt x="61" y="1738"/>
                  <a:pt x="61" y="1799"/>
                </a:cubicBezTo>
                <a:cubicBezTo>
                  <a:pt x="61" y="1799"/>
                  <a:pt x="942" y="2315"/>
                  <a:pt x="1641" y="2346"/>
                </a:cubicBezTo>
                <a:cubicBezTo>
                  <a:pt x="1714" y="2354"/>
                  <a:pt x="1796" y="2358"/>
                  <a:pt x="1884" y="2358"/>
                </a:cubicBezTo>
                <a:cubicBezTo>
                  <a:pt x="2429" y="2358"/>
                  <a:pt x="3213" y="2216"/>
                  <a:pt x="3344" y="2163"/>
                </a:cubicBezTo>
                <a:cubicBezTo>
                  <a:pt x="3496" y="2072"/>
                  <a:pt x="3617" y="1616"/>
                  <a:pt x="3617" y="1100"/>
                </a:cubicBezTo>
                <a:cubicBezTo>
                  <a:pt x="3617" y="704"/>
                  <a:pt x="3040" y="218"/>
                  <a:pt x="2705" y="127"/>
                </a:cubicBezTo>
                <a:cubicBezTo>
                  <a:pt x="2476" y="85"/>
                  <a:pt x="2261" y="1"/>
                  <a:pt x="20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2"/>
          <p:cNvSpPr/>
          <p:nvPr/>
        </p:nvSpPr>
        <p:spPr>
          <a:xfrm>
            <a:off x="1418800" y="4851567"/>
            <a:ext cx="97357" cy="81985"/>
          </a:xfrm>
          <a:custGeom>
            <a:avLst/>
            <a:gdLst/>
            <a:ahLst/>
            <a:cxnLst/>
            <a:rect l="l" t="t" r="r" b="b"/>
            <a:pathLst>
              <a:path w="2311" h="1946" extrusionOk="0">
                <a:moveTo>
                  <a:pt x="2097" y="0"/>
                </a:moveTo>
                <a:cubicBezTo>
                  <a:pt x="2097" y="0"/>
                  <a:pt x="2037" y="61"/>
                  <a:pt x="2067" y="61"/>
                </a:cubicBezTo>
                <a:cubicBezTo>
                  <a:pt x="2067" y="61"/>
                  <a:pt x="547" y="942"/>
                  <a:pt x="395" y="973"/>
                </a:cubicBezTo>
                <a:cubicBezTo>
                  <a:pt x="243" y="1064"/>
                  <a:pt x="91" y="1824"/>
                  <a:pt x="91" y="1824"/>
                </a:cubicBezTo>
                <a:cubicBezTo>
                  <a:pt x="0" y="1854"/>
                  <a:pt x="1611" y="1945"/>
                  <a:pt x="1611" y="1945"/>
                </a:cubicBezTo>
                <a:lnTo>
                  <a:pt x="2310" y="1398"/>
                </a:lnTo>
                <a:lnTo>
                  <a:pt x="2310" y="608"/>
                </a:lnTo>
                <a:cubicBezTo>
                  <a:pt x="2310" y="334"/>
                  <a:pt x="2097" y="0"/>
                  <a:pt x="2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2"/>
          <p:cNvSpPr/>
          <p:nvPr/>
        </p:nvSpPr>
        <p:spPr>
          <a:xfrm>
            <a:off x="1368837" y="4820814"/>
            <a:ext cx="138347" cy="82027"/>
          </a:xfrm>
          <a:custGeom>
            <a:avLst/>
            <a:gdLst/>
            <a:ahLst/>
            <a:cxnLst/>
            <a:rect l="l" t="t" r="r" b="b"/>
            <a:pathLst>
              <a:path w="3284" h="1947" extrusionOk="0">
                <a:moveTo>
                  <a:pt x="1855" y="1"/>
                </a:moveTo>
                <a:cubicBezTo>
                  <a:pt x="1764" y="1"/>
                  <a:pt x="61" y="882"/>
                  <a:pt x="1" y="1156"/>
                </a:cubicBezTo>
                <a:cubicBezTo>
                  <a:pt x="30" y="1156"/>
                  <a:pt x="1027" y="1947"/>
                  <a:pt x="1466" y="1947"/>
                </a:cubicBezTo>
                <a:cubicBezTo>
                  <a:pt x="1474" y="1947"/>
                  <a:pt x="1482" y="1946"/>
                  <a:pt x="1490" y="1946"/>
                </a:cubicBezTo>
                <a:cubicBezTo>
                  <a:pt x="1733" y="1764"/>
                  <a:pt x="3223" y="1064"/>
                  <a:pt x="3283" y="730"/>
                </a:cubicBezTo>
                <a:cubicBezTo>
                  <a:pt x="3283" y="639"/>
                  <a:pt x="1916" y="1"/>
                  <a:pt x="18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Slovakia On Europe Map | Cities And Town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27" y="2538278"/>
            <a:ext cx="2669633" cy="228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Forme libre 13"/>
          <p:cNvSpPr/>
          <p:nvPr/>
        </p:nvSpPr>
        <p:spPr>
          <a:xfrm flipH="1">
            <a:off x="5250872" y="4032594"/>
            <a:ext cx="2064327" cy="603464"/>
          </a:xfrm>
          <a:custGeom>
            <a:avLst/>
            <a:gdLst>
              <a:gd name="connsiteX0" fmla="*/ 0 w 2064327"/>
              <a:gd name="connsiteY0" fmla="*/ 183892 h 603464"/>
              <a:gd name="connsiteX1" fmla="*/ 353290 w 2064327"/>
              <a:gd name="connsiteY1" fmla="*/ 578747 h 603464"/>
              <a:gd name="connsiteX2" fmla="*/ 935181 w 2064327"/>
              <a:gd name="connsiteY2" fmla="*/ 440201 h 603464"/>
              <a:gd name="connsiteX3" fmla="*/ 942109 w 2064327"/>
              <a:gd name="connsiteY3" fmla="*/ 52274 h 603464"/>
              <a:gd name="connsiteX4" fmla="*/ 734290 w 2064327"/>
              <a:gd name="connsiteY4" fmla="*/ 24565 h 603464"/>
              <a:gd name="connsiteX5" fmla="*/ 713509 w 2064327"/>
              <a:gd name="connsiteY5" fmla="*/ 246238 h 603464"/>
              <a:gd name="connsiteX6" fmla="*/ 810490 w 2064327"/>
              <a:gd name="connsiteY6" fmla="*/ 364001 h 603464"/>
              <a:gd name="connsiteX7" fmla="*/ 1108363 w 2064327"/>
              <a:gd name="connsiteY7" fmla="*/ 537183 h 603464"/>
              <a:gd name="connsiteX8" fmla="*/ 1537854 w 2064327"/>
              <a:gd name="connsiteY8" fmla="*/ 530256 h 603464"/>
              <a:gd name="connsiteX9" fmla="*/ 1634836 w 2064327"/>
              <a:gd name="connsiteY9" fmla="*/ 225456 h 603464"/>
              <a:gd name="connsiteX10" fmla="*/ 1482436 w 2064327"/>
              <a:gd name="connsiteY10" fmla="*/ 128474 h 603464"/>
              <a:gd name="connsiteX11" fmla="*/ 1399309 w 2064327"/>
              <a:gd name="connsiteY11" fmla="*/ 364001 h 603464"/>
              <a:gd name="connsiteX12" fmla="*/ 1627909 w 2064327"/>
              <a:gd name="connsiteY12" fmla="*/ 557965 h 603464"/>
              <a:gd name="connsiteX13" fmla="*/ 1974272 w 2064327"/>
              <a:gd name="connsiteY13" fmla="*/ 599529 h 603464"/>
              <a:gd name="connsiteX14" fmla="*/ 2064327 w 2064327"/>
              <a:gd name="connsiteY14" fmla="*/ 488692 h 60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4327" h="603464">
                <a:moveTo>
                  <a:pt x="0" y="183892"/>
                </a:moveTo>
                <a:cubicBezTo>
                  <a:pt x="98713" y="359960"/>
                  <a:pt x="197427" y="536029"/>
                  <a:pt x="353290" y="578747"/>
                </a:cubicBezTo>
                <a:cubicBezTo>
                  <a:pt x="509153" y="621465"/>
                  <a:pt x="837045" y="527947"/>
                  <a:pt x="935181" y="440201"/>
                </a:cubicBezTo>
                <a:cubicBezTo>
                  <a:pt x="1033318" y="352456"/>
                  <a:pt x="975591" y="121547"/>
                  <a:pt x="942109" y="52274"/>
                </a:cubicBezTo>
                <a:cubicBezTo>
                  <a:pt x="908627" y="-16999"/>
                  <a:pt x="772390" y="-7762"/>
                  <a:pt x="734290" y="24565"/>
                </a:cubicBezTo>
                <a:cubicBezTo>
                  <a:pt x="696190" y="56892"/>
                  <a:pt x="700809" y="189665"/>
                  <a:pt x="713509" y="246238"/>
                </a:cubicBezTo>
                <a:cubicBezTo>
                  <a:pt x="726209" y="302811"/>
                  <a:pt x="744681" y="315510"/>
                  <a:pt x="810490" y="364001"/>
                </a:cubicBezTo>
                <a:cubicBezTo>
                  <a:pt x="876299" y="412492"/>
                  <a:pt x="987136" y="509474"/>
                  <a:pt x="1108363" y="537183"/>
                </a:cubicBezTo>
                <a:cubicBezTo>
                  <a:pt x="1229590" y="564892"/>
                  <a:pt x="1450109" y="582210"/>
                  <a:pt x="1537854" y="530256"/>
                </a:cubicBezTo>
                <a:cubicBezTo>
                  <a:pt x="1625599" y="478302"/>
                  <a:pt x="1644072" y="292420"/>
                  <a:pt x="1634836" y="225456"/>
                </a:cubicBezTo>
                <a:cubicBezTo>
                  <a:pt x="1625600" y="158492"/>
                  <a:pt x="1521691" y="105383"/>
                  <a:pt x="1482436" y="128474"/>
                </a:cubicBezTo>
                <a:cubicBezTo>
                  <a:pt x="1443181" y="151565"/>
                  <a:pt x="1375064" y="292419"/>
                  <a:pt x="1399309" y="364001"/>
                </a:cubicBezTo>
                <a:cubicBezTo>
                  <a:pt x="1423555" y="435583"/>
                  <a:pt x="1532082" y="518710"/>
                  <a:pt x="1627909" y="557965"/>
                </a:cubicBezTo>
                <a:cubicBezTo>
                  <a:pt x="1723736" y="597220"/>
                  <a:pt x="1901536" y="611074"/>
                  <a:pt x="1974272" y="599529"/>
                </a:cubicBezTo>
                <a:cubicBezTo>
                  <a:pt x="2047008" y="587984"/>
                  <a:pt x="2055667" y="538338"/>
                  <a:pt x="2064327" y="488692"/>
                </a:cubicBezTo>
              </a:path>
            </a:pathLst>
          </a:custGeom>
          <a:noFill/>
          <a:ln>
            <a:solidFill>
              <a:srgbClr val="254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orme libre 14"/>
          <p:cNvSpPr/>
          <p:nvPr/>
        </p:nvSpPr>
        <p:spPr>
          <a:xfrm>
            <a:off x="7065818" y="4218709"/>
            <a:ext cx="284018" cy="256309"/>
          </a:xfrm>
          <a:custGeom>
            <a:avLst/>
            <a:gdLst>
              <a:gd name="connsiteX0" fmla="*/ 0 w 284018"/>
              <a:gd name="connsiteY0" fmla="*/ 55418 h 256309"/>
              <a:gd name="connsiteX1" fmla="*/ 249382 w 284018"/>
              <a:gd name="connsiteY1" fmla="*/ 0 h 256309"/>
              <a:gd name="connsiteX2" fmla="*/ 284018 w 284018"/>
              <a:gd name="connsiteY2" fmla="*/ 256309 h 25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018" h="256309">
                <a:moveTo>
                  <a:pt x="0" y="55418"/>
                </a:moveTo>
                <a:lnTo>
                  <a:pt x="249382" y="0"/>
                </a:lnTo>
                <a:lnTo>
                  <a:pt x="284018" y="256309"/>
                </a:lnTo>
              </a:path>
            </a:pathLst>
          </a:custGeom>
          <a:noFill/>
          <a:ln>
            <a:solidFill>
              <a:srgbClr val="254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99157" l="931" r="100000">
                        <a14:foregroundMark x1="9125" y1="91854" x2="1117" y2="99438"/>
                        <a14:foregroundMark x1="7449" y1="70506" x2="82868" y2="76124"/>
                        <a14:foregroundMark x1="5587" y1="53371" x2="15829" y2="39888"/>
                        <a14:backgroundMark x1="7449" y1="23034" x2="7449" y2="23034"/>
                        <a14:backgroundMark x1="12849" y1="33427" x2="29050" y2="24438"/>
                        <a14:backgroundMark x1="54562" y1="14607" x2="87337" y2="39045"/>
                      </a14:backgroundRemoval>
                    </a14:imgEffect>
                  </a14:imgLayer>
                </a14:imgProps>
              </a:ext>
            </a:extLst>
          </a:blip>
          <a:srcRect r="3551" b="28585"/>
          <a:stretch/>
        </p:blipFill>
        <p:spPr>
          <a:xfrm>
            <a:off x="2123265" y="3608261"/>
            <a:ext cx="3127607" cy="1535239"/>
          </a:xfrm>
          <a:prstGeom prst="rect">
            <a:avLst/>
          </a:prstGeom>
        </p:spPr>
      </p:pic>
      <p:sp>
        <p:nvSpPr>
          <p:cNvPr id="10" name="Google Shape;1537;p55"/>
          <p:cNvSpPr txBox="1">
            <a:spLocks/>
          </p:cNvSpPr>
          <p:nvPr/>
        </p:nvSpPr>
        <p:spPr>
          <a:xfrm>
            <a:off x="3030109" y="2311028"/>
            <a:ext cx="29412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Car nous participons à la rénovation d’un château à </a:t>
            </a:r>
            <a:r>
              <a:rPr lang="fr-BE" sz="2200" b="1" dirty="0" err="1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Plavecke</a:t>
            </a: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 </a:t>
            </a:r>
            <a:r>
              <a:rPr lang="fr-BE" sz="2200" b="1" dirty="0" err="1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Podhradie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" grpId="0" build="p"/>
      <p:bldP spid="14" grpId="0" animBg="1"/>
      <p:bldP spid="15" grpId="0" animBg="1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297164" y="1497877"/>
            <a:ext cx="4494648" cy="26548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01" name="Google Shape;901;p44"/>
          <p:cNvSpPr txBox="1">
            <a:spLocks noGrp="1"/>
          </p:cNvSpPr>
          <p:nvPr>
            <p:ph type="subTitle" idx="1"/>
          </p:nvPr>
        </p:nvSpPr>
        <p:spPr>
          <a:xfrm flipH="1">
            <a:off x="4431155" y="1690988"/>
            <a:ext cx="4345700" cy="11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SzPts val="1100"/>
            </a:pPr>
            <a:r>
              <a:rPr lang="fr-FR" sz="1200" b="1" dirty="0" smtClean="0">
                <a:solidFill>
                  <a:schemeClr val="bg1"/>
                </a:solidFill>
              </a:rPr>
              <a:t>Fournis par l’ASBL :</a:t>
            </a:r>
            <a:endParaRPr lang="fr-FR" sz="1200" b="1" dirty="0">
              <a:solidFill>
                <a:schemeClr val="bg1"/>
              </a:solidFill>
            </a:endParaRPr>
          </a:p>
          <a:p>
            <a:pPr marL="0" lvl="0" indent="0" algn="l">
              <a:buSzPts val="1100"/>
            </a:pPr>
            <a:r>
              <a:rPr lang="fr-FR" sz="1200" b="1" dirty="0">
                <a:solidFill>
                  <a:schemeClr val="bg1"/>
                </a:solidFill>
              </a:rPr>
              <a:t>- un terrain pour camper,</a:t>
            </a:r>
          </a:p>
          <a:p>
            <a:pPr marL="0" lvl="0" indent="0" algn="l">
              <a:buSzPts val="1100"/>
            </a:pPr>
            <a:r>
              <a:rPr lang="fr-FR" sz="1200" b="1" dirty="0">
                <a:solidFill>
                  <a:schemeClr val="bg1"/>
                </a:solidFill>
              </a:rPr>
              <a:t>- une citerne ou un réservoir d’eau potable,</a:t>
            </a:r>
          </a:p>
          <a:p>
            <a:pPr marL="0" lvl="0" indent="0" algn="l">
              <a:buSzPts val="1100"/>
            </a:pPr>
            <a:r>
              <a:rPr lang="fr-FR" sz="1200" b="1" dirty="0">
                <a:solidFill>
                  <a:schemeClr val="bg1"/>
                </a:solidFill>
              </a:rPr>
              <a:t>- des tables, des réchauds, becs et bonbonnes à gaz pour cuisiner,</a:t>
            </a:r>
          </a:p>
          <a:p>
            <a:pPr marL="0" lvl="0" indent="0" algn="l">
              <a:buSzPts val="1100"/>
            </a:pPr>
            <a:r>
              <a:rPr lang="fr-FR" sz="1200" b="1" dirty="0">
                <a:solidFill>
                  <a:schemeClr val="bg1"/>
                </a:solidFill>
              </a:rPr>
              <a:t>- quelques BBQ</a:t>
            </a:r>
          </a:p>
          <a:p>
            <a:pPr marL="0" lvl="0" indent="0" algn="l">
              <a:buSzPts val="1100"/>
            </a:pPr>
            <a:r>
              <a:rPr lang="fr-FR" sz="1200" b="1" dirty="0" smtClean="0">
                <a:solidFill>
                  <a:schemeClr val="bg1"/>
                </a:solidFill>
              </a:rPr>
              <a:t>- deux </a:t>
            </a:r>
            <a:r>
              <a:rPr lang="fr-FR" sz="1200" b="1" dirty="0">
                <a:solidFill>
                  <a:schemeClr val="bg1"/>
                </a:solidFill>
              </a:rPr>
              <a:t>tentes SNJ de 6 x 9 mètres </a:t>
            </a:r>
          </a:p>
          <a:p>
            <a:pPr marL="0" lvl="0" indent="0" algn="l">
              <a:buSzPts val="1100"/>
            </a:pPr>
            <a:r>
              <a:rPr lang="fr-FR" sz="1200" b="1" dirty="0" smtClean="0">
                <a:solidFill>
                  <a:schemeClr val="bg1"/>
                </a:solidFill>
              </a:rPr>
              <a:t>- </a:t>
            </a:r>
            <a:r>
              <a:rPr lang="fr-FR" sz="1200" b="1" dirty="0">
                <a:solidFill>
                  <a:schemeClr val="bg1"/>
                </a:solidFill>
              </a:rPr>
              <a:t>un générateur pour charger vos téléphones,</a:t>
            </a:r>
          </a:p>
          <a:p>
            <a:pPr marL="0" lvl="0" indent="0" algn="l">
              <a:buSzPts val="1100"/>
            </a:pPr>
            <a:r>
              <a:rPr lang="fr-FR" sz="1200" b="1" dirty="0">
                <a:solidFill>
                  <a:schemeClr val="bg1"/>
                </a:solidFill>
              </a:rPr>
              <a:t>- une trentaine de lit de camps (à partager si il y a plusieurs unités)</a:t>
            </a:r>
          </a:p>
          <a:p>
            <a:pPr marL="0" lvl="0" indent="0" algn="l">
              <a:buSzPts val="1100"/>
            </a:pPr>
            <a:r>
              <a:rPr lang="fr-FR" sz="1200" b="1" dirty="0">
                <a:solidFill>
                  <a:schemeClr val="bg1"/>
                </a:solidFill>
              </a:rPr>
              <a:t>Par contre il ne vous sera pas possible d’avoir un frigo car il n’y pas d’électricité.</a:t>
            </a:r>
            <a:endParaRPr lang="en" sz="1200" b="1" dirty="0" smtClean="0">
              <a:solidFill>
                <a:schemeClr val="bg1"/>
              </a:solidFill>
            </a:endParaRPr>
          </a:p>
        </p:txBody>
      </p:sp>
      <p:grpSp>
        <p:nvGrpSpPr>
          <p:cNvPr id="902" name="Google Shape;902;p44"/>
          <p:cNvGrpSpPr/>
          <p:nvPr/>
        </p:nvGrpSpPr>
        <p:grpSpPr>
          <a:xfrm flipH="1">
            <a:off x="339761" y="2172946"/>
            <a:ext cx="3950727" cy="2220139"/>
            <a:chOff x="559275" y="1423525"/>
            <a:chExt cx="3165900" cy="1779100"/>
          </a:xfrm>
        </p:grpSpPr>
        <p:sp>
          <p:nvSpPr>
            <p:cNvPr id="903" name="Google Shape;903;p44"/>
            <p:cNvSpPr/>
            <p:nvPr/>
          </p:nvSpPr>
          <p:spPr>
            <a:xfrm>
              <a:off x="1546025" y="1480975"/>
              <a:ext cx="2179150" cy="1280825"/>
            </a:xfrm>
            <a:custGeom>
              <a:avLst/>
              <a:gdLst/>
              <a:ahLst/>
              <a:cxnLst/>
              <a:rect l="l" t="t" r="r" b="b"/>
              <a:pathLst>
                <a:path w="87166" h="51233" fill="none" extrusionOk="0">
                  <a:moveTo>
                    <a:pt x="87166" y="51233"/>
                  </a:moveTo>
                  <a:cubicBezTo>
                    <a:pt x="87166" y="50935"/>
                    <a:pt x="37445" y="0"/>
                    <a:pt x="37445" y="0"/>
                  </a:cubicBezTo>
                  <a:lnTo>
                    <a:pt x="0" y="37445"/>
                  </a:lnTo>
                </a:path>
              </a:pathLst>
            </a:custGeom>
            <a:noFill/>
            <a:ln w="101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026600" y="1423525"/>
              <a:ext cx="870975" cy="1275475"/>
            </a:xfrm>
            <a:custGeom>
              <a:avLst/>
              <a:gdLst/>
              <a:ahLst/>
              <a:cxnLst/>
              <a:rect l="l" t="t" r="r" b="b"/>
              <a:pathLst>
                <a:path w="34839" h="51019" extrusionOk="0">
                  <a:moveTo>
                    <a:pt x="24968" y="0"/>
                  </a:moveTo>
                  <a:lnTo>
                    <a:pt x="1" y="51018"/>
                  </a:lnTo>
                  <a:lnTo>
                    <a:pt x="34838" y="35898"/>
                  </a:lnTo>
                  <a:lnTo>
                    <a:pt x="249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645725" y="1428575"/>
              <a:ext cx="1532650" cy="1564200"/>
            </a:xfrm>
            <a:custGeom>
              <a:avLst/>
              <a:gdLst/>
              <a:ahLst/>
              <a:cxnLst/>
              <a:rect l="l" t="t" r="r" b="b"/>
              <a:pathLst>
                <a:path w="61306" h="62568" extrusionOk="0">
                  <a:moveTo>
                    <a:pt x="1" y="1"/>
                  </a:moveTo>
                  <a:lnTo>
                    <a:pt x="36517" y="62568"/>
                  </a:lnTo>
                  <a:lnTo>
                    <a:pt x="61306" y="45351"/>
                  </a:lnTo>
                  <a:lnTo>
                    <a:pt x="33588" y="2096"/>
                  </a:lnTo>
                  <a:cubicBezTo>
                    <a:pt x="33588" y="2096"/>
                    <a:pt x="30419" y="3828"/>
                    <a:pt x="22903" y="3828"/>
                  </a:cubicBezTo>
                  <a:cubicBezTo>
                    <a:pt x="17585" y="3828"/>
                    <a:pt x="10090" y="296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645725" y="1428575"/>
              <a:ext cx="913250" cy="1581425"/>
            </a:xfrm>
            <a:custGeom>
              <a:avLst/>
              <a:gdLst/>
              <a:ahLst/>
              <a:cxnLst/>
              <a:rect l="l" t="t" r="r" b="b"/>
              <a:pathLst>
                <a:path w="36530" h="63257" extrusionOk="0">
                  <a:moveTo>
                    <a:pt x="1" y="1"/>
                  </a:moveTo>
                  <a:lnTo>
                    <a:pt x="2930" y="61306"/>
                  </a:lnTo>
                  <a:cubicBezTo>
                    <a:pt x="2939" y="61306"/>
                    <a:pt x="12693" y="63256"/>
                    <a:pt x="24770" y="63256"/>
                  </a:cubicBezTo>
                  <a:cubicBezTo>
                    <a:pt x="28538" y="63256"/>
                    <a:pt x="32533" y="63066"/>
                    <a:pt x="36529" y="625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910825" y="1428575"/>
              <a:ext cx="734925" cy="1490975"/>
            </a:xfrm>
            <a:custGeom>
              <a:avLst/>
              <a:gdLst/>
              <a:ahLst/>
              <a:cxnLst/>
              <a:rect l="l" t="t" r="r" b="b"/>
              <a:pathLst>
                <a:path w="29397" h="59639" extrusionOk="0">
                  <a:moveTo>
                    <a:pt x="29397" y="1"/>
                  </a:moveTo>
                  <a:lnTo>
                    <a:pt x="0" y="52078"/>
                  </a:lnTo>
                  <a:cubicBezTo>
                    <a:pt x="7977" y="58377"/>
                    <a:pt x="23098" y="59639"/>
                    <a:pt x="23098" y="59639"/>
                  </a:cubicBezTo>
                  <a:lnTo>
                    <a:pt x="293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2117225" y="1984000"/>
              <a:ext cx="690575" cy="256025"/>
            </a:xfrm>
            <a:custGeom>
              <a:avLst/>
              <a:gdLst/>
              <a:ahLst/>
              <a:cxnLst/>
              <a:rect l="l" t="t" r="r" b="b"/>
              <a:pathLst>
                <a:path w="27623" h="10241" fill="none" extrusionOk="0">
                  <a:moveTo>
                    <a:pt x="27623" y="1"/>
                  </a:moveTo>
                  <a:cubicBezTo>
                    <a:pt x="27623" y="1"/>
                    <a:pt x="19896" y="10240"/>
                    <a:pt x="0" y="10085"/>
                  </a:cubicBezTo>
                </a:path>
              </a:pathLst>
            </a:custGeom>
            <a:noFill/>
            <a:ln w="101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159175" y="2047100"/>
              <a:ext cx="690600" cy="256025"/>
            </a:xfrm>
            <a:custGeom>
              <a:avLst/>
              <a:gdLst/>
              <a:ahLst/>
              <a:cxnLst/>
              <a:rect l="l" t="t" r="r" b="b"/>
              <a:pathLst>
                <a:path w="27624" h="10241" fill="none" extrusionOk="0">
                  <a:moveTo>
                    <a:pt x="27623" y="1"/>
                  </a:moveTo>
                  <a:cubicBezTo>
                    <a:pt x="27623" y="1"/>
                    <a:pt x="19896" y="10240"/>
                    <a:pt x="1" y="10073"/>
                  </a:cubicBezTo>
                </a:path>
              </a:pathLst>
            </a:custGeom>
            <a:noFill/>
            <a:ln w="101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559275" y="1428575"/>
              <a:ext cx="2809025" cy="1774050"/>
            </a:xfrm>
            <a:custGeom>
              <a:avLst/>
              <a:gdLst/>
              <a:ahLst/>
              <a:cxnLst/>
              <a:rect l="l" t="t" r="r" b="b"/>
              <a:pathLst>
                <a:path w="112361" h="70962" fill="none" extrusionOk="0">
                  <a:moveTo>
                    <a:pt x="112360" y="70962"/>
                  </a:moveTo>
                  <a:cubicBezTo>
                    <a:pt x="112360" y="70545"/>
                    <a:pt x="43482" y="1"/>
                    <a:pt x="43482" y="1"/>
                  </a:cubicBezTo>
                  <a:lnTo>
                    <a:pt x="1" y="43458"/>
                  </a:lnTo>
                </a:path>
              </a:pathLst>
            </a:custGeom>
            <a:noFill/>
            <a:ln w="101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4"/>
            <p:cNvSpPr/>
            <p:nvPr/>
          </p:nvSpPr>
          <p:spPr>
            <a:xfrm>
              <a:off x="1808550" y="2489125"/>
              <a:ext cx="167900" cy="152125"/>
            </a:xfrm>
            <a:custGeom>
              <a:avLst/>
              <a:gdLst/>
              <a:ahLst/>
              <a:cxnLst/>
              <a:rect l="l" t="t" r="r" b="b"/>
              <a:pathLst>
                <a:path w="6716" h="6085" extrusionOk="0">
                  <a:moveTo>
                    <a:pt x="6096" y="1"/>
                  </a:moveTo>
                  <a:lnTo>
                    <a:pt x="0" y="203"/>
                  </a:lnTo>
                  <a:lnTo>
                    <a:pt x="834" y="6085"/>
                  </a:lnTo>
                  <a:lnTo>
                    <a:pt x="6716" y="5668"/>
                  </a:lnTo>
                  <a:lnTo>
                    <a:pt x="6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4"/>
            <p:cNvSpPr/>
            <p:nvPr/>
          </p:nvSpPr>
          <p:spPr>
            <a:xfrm>
              <a:off x="1949925" y="2478700"/>
              <a:ext cx="25" cy="31275"/>
            </a:xfrm>
            <a:custGeom>
              <a:avLst/>
              <a:gdLst/>
              <a:ahLst/>
              <a:cxnLst/>
              <a:rect l="l" t="t" r="r" b="b"/>
              <a:pathLst>
                <a:path w="1" h="1251" fill="none" extrusionOk="0">
                  <a:moveTo>
                    <a:pt x="1" y="1"/>
                  </a:moveTo>
                  <a:lnTo>
                    <a:pt x="1" y="1251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4"/>
            <p:cNvSpPr/>
            <p:nvPr/>
          </p:nvSpPr>
          <p:spPr>
            <a:xfrm>
              <a:off x="1818075" y="2479600"/>
              <a:ext cx="12525" cy="29200"/>
            </a:xfrm>
            <a:custGeom>
              <a:avLst/>
              <a:gdLst/>
              <a:ahLst/>
              <a:cxnLst/>
              <a:rect l="l" t="t" r="r" b="b"/>
              <a:pathLst>
                <a:path w="501" h="1168" fill="none" extrusionOk="0">
                  <a:moveTo>
                    <a:pt x="0" y="1"/>
                  </a:moveTo>
                  <a:lnTo>
                    <a:pt x="500" y="1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1870450" y="2479600"/>
              <a:ext cx="12525" cy="29200"/>
            </a:xfrm>
            <a:custGeom>
              <a:avLst/>
              <a:gdLst/>
              <a:ahLst/>
              <a:cxnLst/>
              <a:rect l="l" t="t" r="r" b="b"/>
              <a:pathLst>
                <a:path w="501" h="1168" fill="none" extrusionOk="0">
                  <a:moveTo>
                    <a:pt x="1" y="1"/>
                  </a:moveTo>
                  <a:lnTo>
                    <a:pt x="501" y="1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1912725" y="2479600"/>
              <a:ext cx="11925" cy="29200"/>
            </a:xfrm>
            <a:custGeom>
              <a:avLst/>
              <a:gdLst/>
              <a:ahLst/>
              <a:cxnLst/>
              <a:rect l="l" t="t" r="r" b="b"/>
              <a:pathLst>
                <a:path w="477" h="1168" fill="none" extrusionOk="0">
                  <a:moveTo>
                    <a:pt x="477" y="1"/>
                  </a:moveTo>
                  <a:lnTo>
                    <a:pt x="1" y="1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1844575" y="2629925"/>
              <a:ext cx="1800" cy="20850"/>
            </a:xfrm>
            <a:custGeom>
              <a:avLst/>
              <a:gdLst/>
              <a:ahLst/>
              <a:cxnLst/>
              <a:rect l="l" t="t" r="r" b="b"/>
              <a:pathLst>
                <a:path w="72" h="834" fill="none" extrusionOk="0">
                  <a:moveTo>
                    <a:pt x="71" y="834"/>
                  </a:moveTo>
                  <a:lnTo>
                    <a:pt x="0" y="0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1964225" y="2622475"/>
              <a:ext cx="13725" cy="18475"/>
            </a:xfrm>
            <a:custGeom>
              <a:avLst/>
              <a:gdLst/>
              <a:ahLst/>
              <a:cxnLst/>
              <a:rect l="l" t="t" r="r" b="b"/>
              <a:pathLst>
                <a:path w="549" h="739" fill="none" extrusionOk="0">
                  <a:moveTo>
                    <a:pt x="548" y="739"/>
                  </a:moveTo>
                  <a:lnTo>
                    <a:pt x="0" y="1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1911525" y="2626350"/>
              <a:ext cx="14325" cy="18175"/>
            </a:xfrm>
            <a:custGeom>
              <a:avLst/>
              <a:gdLst/>
              <a:ahLst/>
              <a:cxnLst/>
              <a:rect l="l" t="t" r="r" b="b"/>
              <a:pathLst>
                <a:path w="573" h="727" fill="none" extrusionOk="0">
                  <a:moveTo>
                    <a:pt x="572" y="727"/>
                  </a:moveTo>
                  <a:lnTo>
                    <a:pt x="1" y="0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1871650" y="2628125"/>
              <a:ext cx="10150" cy="20275"/>
            </a:xfrm>
            <a:custGeom>
              <a:avLst/>
              <a:gdLst/>
              <a:ahLst/>
              <a:cxnLst/>
              <a:rect l="l" t="t" r="r" b="b"/>
              <a:pathLst>
                <a:path w="406" h="811" fill="none" extrusionOk="0">
                  <a:moveTo>
                    <a:pt x="1" y="810"/>
                  </a:moveTo>
                  <a:lnTo>
                    <a:pt x="405" y="1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1818675" y="2636775"/>
              <a:ext cx="20550" cy="4175"/>
            </a:xfrm>
            <a:custGeom>
              <a:avLst/>
              <a:gdLst/>
              <a:ahLst/>
              <a:cxnLst/>
              <a:rect l="l" t="t" r="r" b="b"/>
              <a:pathLst>
                <a:path w="822" h="167" fill="none" extrusionOk="0">
                  <a:moveTo>
                    <a:pt x="822" y="0"/>
                  </a:moveTo>
                  <a:lnTo>
                    <a:pt x="0" y="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1796050" y="2507275"/>
              <a:ext cx="16400" cy="16100"/>
            </a:xfrm>
            <a:custGeom>
              <a:avLst/>
              <a:gdLst/>
              <a:ahLst/>
              <a:cxnLst/>
              <a:rect l="l" t="t" r="r" b="b"/>
              <a:pathLst>
                <a:path w="656" h="644" fill="none" extrusionOk="0">
                  <a:moveTo>
                    <a:pt x="655" y="1"/>
                  </a:moveTo>
                  <a:lnTo>
                    <a:pt x="0" y="644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1806475" y="2558475"/>
              <a:ext cx="16375" cy="16100"/>
            </a:xfrm>
            <a:custGeom>
              <a:avLst/>
              <a:gdLst/>
              <a:ahLst/>
              <a:cxnLst/>
              <a:rect l="l" t="t" r="r" b="b"/>
              <a:pathLst>
                <a:path w="655" h="644" fill="none" extrusionOk="0">
                  <a:moveTo>
                    <a:pt x="655" y="1"/>
                  </a:moveTo>
                  <a:lnTo>
                    <a:pt x="0" y="644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1812125" y="2604025"/>
              <a:ext cx="21450" cy="7750"/>
            </a:xfrm>
            <a:custGeom>
              <a:avLst/>
              <a:gdLst/>
              <a:ahLst/>
              <a:cxnLst/>
              <a:rect l="l" t="t" r="r" b="b"/>
              <a:pathLst>
                <a:path w="858" h="310" fill="none" extrusionOk="0">
                  <a:moveTo>
                    <a:pt x="858" y="310"/>
                  </a:moveTo>
                  <a:lnTo>
                    <a:pt x="0" y="0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1976125" y="2615325"/>
              <a:ext cx="20575" cy="4200"/>
            </a:xfrm>
            <a:custGeom>
              <a:avLst/>
              <a:gdLst/>
              <a:ahLst/>
              <a:cxnLst/>
              <a:rect l="l" t="t" r="r" b="b"/>
              <a:pathLst>
                <a:path w="823" h="168" fill="none" extrusionOk="0">
                  <a:moveTo>
                    <a:pt x="822" y="1"/>
                  </a:moveTo>
                  <a:lnTo>
                    <a:pt x="1" y="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1953500" y="24861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fill="none" extrusionOk="0">
                  <a:moveTo>
                    <a:pt x="667" y="0"/>
                  </a:moveTo>
                  <a:lnTo>
                    <a:pt x="1" y="632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1963625" y="2537350"/>
              <a:ext cx="16700" cy="16400"/>
            </a:xfrm>
            <a:custGeom>
              <a:avLst/>
              <a:gdLst/>
              <a:ahLst/>
              <a:cxnLst/>
              <a:rect l="l" t="t" r="r" b="b"/>
              <a:pathLst>
                <a:path w="668" h="656" fill="none" extrusionOk="0">
                  <a:moveTo>
                    <a:pt x="667" y="0"/>
                  </a:moveTo>
                  <a:lnTo>
                    <a:pt x="1" y="655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1969275" y="2582900"/>
              <a:ext cx="21750" cy="7750"/>
            </a:xfrm>
            <a:custGeom>
              <a:avLst/>
              <a:gdLst/>
              <a:ahLst/>
              <a:cxnLst/>
              <a:rect l="l" t="t" r="r" b="b"/>
              <a:pathLst>
                <a:path w="870" h="310" fill="none" extrusionOk="0">
                  <a:moveTo>
                    <a:pt x="870" y="310"/>
                  </a:moveTo>
                  <a:lnTo>
                    <a:pt x="1" y="0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901;p44"/>
          <p:cNvSpPr txBox="1">
            <a:spLocks/>
          </p:cNvSpPr>
          <p:nvPr/>
        </p:nvSpPr>
        <p:spPr>
          <a:xfrm flipH="1">
            <a:off x="68611" y="158763"/>
            <a:ext cx="7786915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20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buSzPts val="1100"/>
            </a:pPr>
            <a:r>
              <a:rPr lang="fr-FR" sz="1600" dirty="0" smtClean="0">
                <a:solidFill>
                  <a:srgbClr val="254A5D"/>
                </a:solidFill>
              </a:rPr>
              <a:t>« </a:t>
            </a:r>
            <a:r>
              <a:rPr lang="fr-FR" sz="1600" i="1" dirty="0" smtClean="0">
                <a:solidFill>
                  <a:srgbClr val="254A5D"/>
                </a:solidFill>
              </a:rPr>
              <a:t>Le Maire de </a:t>
            </a:r>
            <a:r>
              <a:rPr lang="fr-FR" sz="1600" i="1" dirty="0" err="1" smtClean="0">
                <a:solidFill>
                  <a:srgbClr val="254A5D"/>
                </a:solidFill>
              </a:rPr>
              <a:t>Plavecke</a:t>
            </a:r>
            <a:r>
              <a:rPr lang="fr-FR" sz="1600" i="1" dirty="0" smtClean="0">
                <a:solidFill>
                  <a:srgbClr val="254A5D"/>
                </a:solidFill>
              </a:rPr>
              <a:t> </a:t>
            </a:r>
            <a:r>
              <a:rPr lang="fr-FR" sz="1600" i="1" dirty="0" err="1" smtClean="0">
                <a:solidFill>
                  <a:srgbClr val="254A5D"/>
                </a:solidFill>
              </a:rPr>
              <a:t>Podhradie</a:t>
            </a:r>
            <a:r>
              <a:rPr lang="fr-FR" sz="1600" i="1" dirty="0" smtClean="0">
                <a:solidFill>
                  <a:srgbClr val="254A5D"/>
                </a:solidFill>
              </a:rPr>
              <a:t>, et moi-même, Pascal Ergo, fondateur de l’ASBL pour sauver le Château </a:t>
            </a:r>
            <a:r>
              <a:rPr lang="fr-FR" sz="1600" i="1" dirty="0" err="1" smtClean="0">
                <a:solidFill>
                  <a:srgbClr val="254A5D"/>
                </a:solidFill>
              </a:rPr>
              <a:t>Plavecky</a:t>
            </a:r>
            <a:r>
              <a:rPr lang="fr-FR" sz="1600" i="1" dirty="0" smtClean="0">
                <a:solidFill>
                  <a:srgbClr val="254A5D"/>
                </a:solidFill>
              </a:rPr>
              <a:t>, serons heureux et reconnaissants si vous pouviez venir nous aider à conserver notre Château. Nous ferons tout notre possible pour rendre votre séjour inoubliable. </a:t>
            </a:r>
            <a:r>
              <a:rPr lang="fr-FR" sz="1600" dirty="0" smtClean="0">
                <a:solidFill>
                  <a:srgbClr val="254A5D"/>
                </a:solidFill>
              </a:rPr>
              <a:t>» Extrait d’un échange par 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01" grpId="0" build="p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55"/>
          <p:cNvGrpSpPr/>
          <p:nvPr/>
        </p:nvGrpSpPr>
        <p:grpSpPr>
          <a:xfrm>
            <a:off x="3359697" y="2602805"/>
            <a:ext cx="1939660" cy="2286836"/>
            <a:chOff x="2940300" y="3841525"/>
            <a:chExt cx="620850" cy="731975"/>
          </a:xfrm>
        </p:grpSpPr>
        <p:sp>
          <p:nvSpPr>
            <p:cNvPr id="1525" name="Google Shape;1525;p55"/>
            <p:cNvSpPr/>
            <p:nvPr/>
          </p:nvSpPr>
          <p:spPr>
            <a:xfrm>
              <a:off x="2959300" y="4368900"/>
              <a:ext cx="272825" cy="94250"/>
            </a:xfrm>
            <a:custGeom>
              <a:avLst/>
              <a:gdLst/>
              <a:ahLst/>
              <a:cxnLst/>
              <a:rect l="l" t="t" r="r" b="b"/>
              <a:pathLst>
                <a:path w="10913" h="3770" extrusionOk="0">
                  <a:moveTo>
                    <a:pt x="10760" y="0"/>
                  </a:moveTo>
                  <a:lnTo>
                    <a:pt x="0" y="335"/>
                  </a:lnTo>
                  <a:lnTo>
                    <a:pt x="304" y="3769"/>
                  </a:lnTo>
                  <a:lnTo>
                    <a:pt x="10912" y="1763"/>
                  </a:lnTo>
                  <a:lnTo>
                    <a:pt x="10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5"/>
            <p:cNvSpPr/>
            <p:nvPr/>
          </p:nvSpPr>
          <p:spPr>
            <a:xfrm>
              <a:off x="2940300" y="4377925"/>
              <a:ext cx="45600" cy="85250"/>
            </a:xfrm>
            <a:custGeom>
              <a:avLst/>
              <a:gdLst/>
              <a:ahLst/>
              <a:cxnLst/>
              <a:rect l="l" t="t" r="r" b="b"/>
              <a:pathLst>
                <a:path w="1824" h="3410" extrusionOk="0">
                  <a:moveTo>
                    <a:pt x="817" y="1"/>
                  </a:moveTo>
                  <a:cubicBezTo>
                    <a:pt x="798" y="1"/>
                    <a:pt x="779" y="2"/>
                    <a:pt x="760" y="4"/>
                  </a:cubicBezTo>
                  <a:cubicBezTo>
                    <a:pt x="304" y="34"/>
                    <a:pt x="0" y="825"/>
                    <a:pt x="91" y="1767"/>
                  </a:cubicBezTo>
                  <a:cubicBezTo>
                    <a:pt x="181" y="2690"/>
                    <a:pt x="591" y="3409"/>
                    <a:pt x="1036" y="3409"/>
                  </a:cubicBezTo>
                  <a:cubicBezTo>
                    <a:pt x="1046" y="3409"/>
                    <a:pt x="1055" y="3409"/>
                    <a:pt x="1064" y="3408"/>
                  </a:cubicBezTo>
                  <a:cubicBezTo>
                    <a:pt x="1520" y="3348"/>
                    <a:pt x="1824" y="2557"/>
                    <a:pt x="1763" y="1615"/>
                  </a:cubicBezTo>
                  <a:cubicBezTo>
                    <a:pt x="1675" y="710"/>
                    <a:pt x="1279" y="1"/>
                    <a:pt x="8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5"/>
            <p:cNvSpPr/>
            <p:nvPr/>
          </p:nvSpPr>
          <p:spPr>
            <a:xfrm>
              <a:off x="3269325" y="4368900"/>
              <a:ext cx="272825" cy="94250"/>
            </a:xfrm>
            <a:custGeom>
              <a:avLst/>
              <a:gdLst/>
              <a:ahLst/>
              <a:cxnLst/>
              <a:rect l="l" t="t" r="r" b="b"/>
              <a:pathLst>
                <a:path w="10913" h="3770" extrusionOk="0">
                  <a:moveTo>
                    <a:pt x="152" y="0"/>
                  </a:moveTo>
                  <a:lnTo>
                    <a:pt x="0" y="1763"/>
                  </a:lnTo>
                  <a:lnTo>
                    <a:pt x="10609" y="3769"/>
                  </a:lnTo>
                  <a:lnTo>
                    <a:pt x="10913" y="33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5"/>
            <p:cNvSpPr/>
            <p:nvPr/>
          </p:nvSpPr>
          <p:spPr>
            <a:xfrm>
              <a:off x="3515525" y="4377175"/>
              <a:ext cx="45625" cy="85225"/>
            </a:xfrm>
            <a:custGeom>
              <a:avLst/>
              <a:gdLst/>
              <a:ahLst/>
              <a:cxnLst/>
              <a:rect l="l" t="t" r="r" b="b"/>
              <a:pathLst>
                <a:path w="1825" h="3409" extrusionOk="0">
                  <a:moveTo>
                    <a:pt x="981" y="0"/>
                  </a:moveTo>
                  <a:cubicBezTo>
                    <a:pt x="545" y="0"/>
                    <a:pt x="149" y="709"/>
                    <a:pt x="61" y="1615"/>
                  </a:cubicBezTo>
                  <a:cubicBezTo>
                    <a:pt x="1" y="2557"/>
                    <a:pt x="305" y="3347"/>
                    <a:pt x="761" y="3408"/>
                  </a:cubicBezTo>
                  <a:cubicBezTo>
                    <a:pt x="770" y="3409"/>
                    <a:pt x="779" y="3409"/>
                    <a:pt x="788" y="3409"/>
                  </a:cubicBezTo>
                  <a:cubicBezTo>
                    <a:pt x="1234" y="3409"/>
                    <a:pt x="1644" y="2690"/>
                    <a:pt x="1733" y="1767"/>
                  </a:cubicBezTo>
                  <a:cubicBezTo>
                    <a:pt x="1824" y="824"/>
                    <a:pt x="1520" y="34"/>
                    <a:pt x="1034" y="4"/>
                  </a:cubicBezTo>
                  <a:cubicBezTo>
                    <a:pt x="1016" y="1"/>
                    <a:pt x="999" y="0"/>
                    <a:pt x="9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5"/>
            <p:cNvSpPr/>
            <p:nvPr/>
          </p:nvSpPr>
          <p:spPr>
            <a:xfrm>
              <a:off x="3007925" y="4376500"/>
              <a:ext cx="281950" cy="193800"/>
            </a:xfrm>
            <a:custGeom>
              <a:avLst/>
              <a:gdLst/>
              <a:ahLst/>
              <a:cxnLst/>
              <a:rect l="l" t="t" r="r" b="b"/>
              <a:pathLst>
                <a:path w="11278" h="7752" extrusionOk="0">
                  <a:moveTo>
                    <a:pt x="10821" y="0"/>
                  </a:moveTo>
                  <a:lnTo>
                    <a:pt x="0" y="3769"/>
                  </a:lnTo>
                  <a:lnTo>
                    <a:pt x="1003" y="7751"/>
                  </a:lnTo>
                  <a:lnTo>
                    <a:pt x="11277" y="170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5"/>
            <p:cNvSpPr/>
            <p:nvPr/>
          </p:nvSpPr>
          <p:spPr>
            <a:xfrm>
              <a:off x="2988925" y="4470550"/>
              <a:ext cx="60050" cy="102950"/>
            </a:xfrm>
            <a:custGeom>
              <a:avLst/>
              <a:gdLst/>
              <a:ahLst/>
              <a:cxnLst/>
              <a:rect l="l" t="t" r="r" b="b"/>
              <a:pathLst>
                <a:path w="2402" h="4118" extrusionOk="0">
                  <a:moveTo>
                    <a:pt x="844" y="0"/>
                  </a:moveTo>
                  <a:cubicBezTo>
                    <a:pt x="816" y="0"/>
                    <a:pt x="788" y="3"/>
                    <a:pt x="760" y="7"/>
                  </a:cubicBezTo>
                  <a:cubicBezTo>
                    <a:pt x="244" y="129"/>
                    <a:pt x="0" y="1132"/>
                    <a:pt x="213" y="2257"/>
                  </a:cubicBezTo>
                  <a:cubicBezTo>
                    <a:pt x="444" y="3324"/>
                    <a:pt x="1003" y="4118"/>
                    <a:pt x="1528" y="4118"/>
                  </a:cubicBezTo>
                  <a:cubicBezTo>
                    <a:pt x="1556" y="4118"/>
                    <a:pt x="1584" y="4115"/>
                    <a:pt x="1611" y="4111"/>
                  </a:cubicBezTo>
                  <a:cubicBezTo>
                    <a:pt x="2128" y="3989"/>
                    <a:pt x="2402" y="2986"/>
                    <a:pt x="2159" y="1861"/>
                  </a:cubicBezTo>
                  <a:cubicBezTo>
                    <a:pt x="1928" y="794"/>
                    <a:pt x="1368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5"/>
            <p:cNvSpPr/>
            <p:nvPr/>
          </p:nvSpPr>
          <p:spPr>
            <a:xfrm>
              <a:off x="3211575" y="4376500"/>
              <a:ext cx="281175" cy="193800"/>
            </a:xfrm>
            <a:custGeom>
              <a:avLst/>
              <a:gdLst/>
              <a:ahLst/>
              <a:cxnLst/>
              <a:rect l="l" t="t" r="r" b="b"/>
              <a:pathLst>
                <a:path w="11247" h="7752" extrusionOk="0">
                  <a:moveTo>
                    <a:pt x="456" y="0"/>
                  </a:moveTo>
                  <a:lnTo>
                    <a:pt x="0" y="1702"/>
                  </a:lnTo>
                  <a:lnTo>
                    <a:pt x="10274" y="7751"/>
                  </a:lnTo>
                  <a:lnTo>
                    <a:pt x="11247" y="3769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5"/>
            <p:cNvSpPr/>
            <p:nvPr/>
          </p:nvSpPr>
          <p:spPr>
            <a:xfrm>
              <a:off x="3453225" y="4469650"/>
              <a:ext cx="60050" cy="103100"/>
            </a:xfrm>
            <a:custGeom>
              <a:avLst/>
              <a:gdLst/>
              <a:ahLst/>
              <a:cxnLst/>
              <a:rect l="l" t="t" r="r" b="b"/>
              <a:pathLst>
                <a:path w="2402" h="4124" extrusionOk="0">
                  <a:moveTo>
                    <a:pt x="1502" y="1"/>
                  </a:moveTo>
                  <a:cubicBezTo>
                    <a:pt x="986" y="1"/>
                    <a:pt x="442" y="788"/>
                    <a:pt x="243" y="1867"/>
                  </a:cubicBezTo>
                  <a:cubicBezTo>
                    <a:pt x="0" y="2992"/>
                    <a:pt x="243" y="3995"/>
                    <a:pt x="791" y="4116"/>
                  </a:cubicBezTo>
                  <a:cubicBezTo>
                    <a:pt x="817" y="4121"/>
                    <a:pt x="843" y="4123"/>
                    <a:pt x="870" y="4123"/>
                  </a:cubicBezTo>
                  <a:cubicBezTo>
                    <a:pt x="1371" y="4123"/>
                    <a:pt x="1956" y="3330"/>
                    <a:pt x="2158" y="2262"/>
                  </a:cubicBezTo>
                  <a:cubicBezTo>
                    <a:pt x="2401" y="1107"/>
                    <a:pt x="2158" y="104"/>
                    <a:pt x="1611" y="13"/>
                  </a:cubicBezTo>
                  <a:cubicBezTo>
                    <a:pt x="1575" y="5"/>
                    <a:pt x="1539" y="1"/>
                    <a:pt x="1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5"/>
            <p:cNvSpPr/>
            <p:nvPr/>
          </p:nvSpPr>
          <p:spPr>
            <a:xfrm>
              <a:off x="2978275" y="3841525"/>
              <a:ext cx="530450" cy="558550"/>
            </a:xfrm>
            <a:custGeom>
              <a:avLst/>
              <a:gdLst/>
              <a:ahLst/>
              <a:cxnLst/>
              <a:rect l="l" t="t" r="r" b="b"/>
              <a:pathLst>
                <a:path w="21218" h="22342" extrusionOk="0">
                  <a:moveTo>
                    <a:pt x="10427" y="1"/>
                  </a:moveTo>
                  <a:cubicBezTo>
                    <a:pt x="10427" y="1"/>
                    <a:pt x="7539" y="4226"/>
                    <a:pt x="8329" y="7296"/>
                  </a:cubicBezTo>
                  <a:cubicBezTo>
                    <a:pt x="9120" y="10426"/>
                    <a:pt x="8633" y="11369"/>
                    <a:pt x="8633" y="11369"/>
                  </a:cubicBezTo>
                  <a:cubicBezTo>
                    <a:pt x="8633" y="11369"/>
                    <a:pt x="8147" y="10305"/>
                    <a:pt x="7387" y="9636"/>
                  </a:cubicBezTo>
                  <a:cubicBezTo>
                    <a:pt x="6627" y="8937"/>
                    <a:pt x="6475" y="7904"/>
                    <a:pt x="6475" y="7904"/>
                  </a:cubicBezTo>
                  <a:lnTo>
                    <a:pt x="6475" y="7904"/>
                  </a:lnTo>
                  <a:cubicBezTo>
                    <a:pt x="1" y="20062"/>
                    <a:pt x="8664" y="22342"/>
                    <a:pt x="8664" y="22342"/>
                  </a:cubicBezTo>
                  <a:lnTo>
                    <a:pt x="13527" y="22342"/>
                  </a:lnTo>
                  <a:cubicBezTo>
                    <a:pt x="21217" y="16688"/>
                    <a:pt x="16384" y="10761"/>
                    <a:pt x="13497" y="7144"/>
                  </a:cubicBezTo>
                  <a:cubicBezTo>
                    <a:pt x="10609" y="3618"/>
                    <a:pt x="10427" y="1"/>
                    <a:pt x="10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5"/>
            <p:cNvSpPr/>
            <p:nvPr/>
          </p:nvSpPr>
          <p:spPr>
            <a:xfrm>
              <a:off x="3098350" y="4017825"/>
              <a:ext cx="310825" cy="382250"/>
            </a:xfrm>
            <a:custGeom>
              <a:avLst/>
              <a:gdLst/>
              <a:ahLst/>
              <a:cxnLst/>
              <a:rect l="l" t="t" r="r" b="b"/>
              <a:pathLst>
                <a:path w="12433" h="15290" extrusionOk="0">
                  <a:moveTo>
                    <a:pt x="5776" y="1"/>
                  </a:moveTo>
                  <a:cubicBezTo>
                    <a:pt x="5776" y="1"/>
                    <a:pt x="5593" y="1976"/>
                    <a:pt x="6232" y="3222"/>
                  </a:cubicBezTo>
                  <a:cubicBezTo>
                    <a:pt x="6870" y="4469"/>
                    <a:pt x="7934" y="9302"/>
                    <a:pt x="5350" y="9727"/>
                  </a:cubicBezTo>
                  <a:cubicBezTo>
                    <a:pt x="5211" y="9749"/>
                    <a:pt x="5078" y="9759"/>
                    <a:pt x="4951" y="9759"/>
                  </a:cubicBezTo>
                  <a:cubicBezTo>
                    <a:pt x="2742" y="9759"/>
                    <a:pt x="2280" y="6688"/>
                    <a:pt x="2280" y="6688"/>
                  </a:cubicBezTo>
                  <a:lnTo>
                    <a:pt x="2280" y="6688"/>
                  </a:lnTo>
                  <a:cubicBezTo>
                    <a:pt x="0" y="12615"/>
                    <a:pt x="4438" y="15290"/>
                    <a:pt x="4438" y="15290"/>
                  </a:cubicBezTo>
                  <a:lnTo>
                    <a:pt x="7630" y="15290"/>
                  </a:lnTo>
                  <a:cubicBezTo>
                    <a:pt x="12432" y="11916"/>
                    <a:pt x="9150" y="5502"/>
                    <a:pt x="7721" y="3709"/>
                  </a:cubicBezTo>
                  <a:cubicBezTo>
                    <a:pt x="6141" y="1885"/>
                    <a:pt x="5776" y="1"/>
                    <a:pt x="5776" y="1"/>
                  </a:cubicBezTo>
                  <a:close/>
                </a:path>
              </a:pathLst>
            </a:custGeom>
            <a:solidFill>
              <a:srgbClr val="D55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7" name="Google Shape;1537;p55"/>
          <p:cNvSpPr txBox="1">
            <a:spLocks noGrp="1"/>
          </p:cNvSpPr>
          <p:nvPr>
            <p:ph type="subTitle" idx="4294967295"/>
          </p:nvPr>
        </p:nvSpPr>
        <p:spPr>
          <a:xfrm>
            <a:off x="5641153" y="704673"/>
            <a:ext cx="2341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Pour les courses </a:t>
            </a:r>
            <a:endParaRPr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538" name="Google Shape;1538;p55"/>
          <p:cNvSpPr txBox="1">
            <a:spLocks noGrp="1"/>
          </p:cNvSpPr>
          <p:nvPr>
            <p:ph type="subTitle" idx="4294967295"/>
          </p:nvPr>
        </p:nvSpPr>
        <p:spPr>
          <a:xfrm>
            <a:off x="4906707" y="1169170"/>
            <a:ext cx="3810692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r-FR" dirty="0" smtClean="0"/>
              <a:t>Produits </a:t>
            </a:r>
            <a:r>
              <a:rPr lang="fr-FR" dirty="0"/>
              <a:t>bio de la </a:t>
            </a:r>
            <a:r>
              <a:rPr lang="fr-FR" dirty="0" smtClean="0"/>
              <a:t>ferme : </a:t>
            </a:r>
            <a:r>
              <a:rPr lang="fr-FR" dirty="0"/>
              <a:t>fruits, légumes, viande, œufs, .. </a:t>
            </a:r>
            <a:r>
              <a:rPr lang="fr-FR" dirty="0" smtClean="0"/>
              <a:t>Magasin </a:t>
            </a:r>
            <a:r>
              <a:rPr lang="fr-FR" dirty="0"/>
              <a:t>de </a:t>
            </a:r>
            <a:r>
              <a:rPr lang="fr-FR" dirty="0" err="1"/>
              <a:t>Plavecke</a:t>
            </a:r>
            <a:r>
              <a:rPr lang="fr-FR" dirty="0"/>
              <a:t> </a:t>
            </a:r>
            <a:r>
              <a:rPr lang="fr-FR" dirty="0" err="1" smtClean="0"/>
              <a:t>Podhradie</a:t>
            </a:r>
            <a:r>
              <a:rPr lang="fr-FR" dirty="0" smtClean="0"/>
              <a:t> </a:t>
            </a:r>
            <a:r>
              <a:rPr lang="fr-FR" dirty="0"/>
              <a:t>(2km) ou au supermarché </a:t>
            </a:r>
            <a:r>
              <a:rPr lang="fr-FR" dirty="0" smtClean="0"/>
              <a:t>de </a:t>
            </a:r>
            <a:r>
              <a:rPr lang="fr-FR" dirty="0" err="1" smtClean="0"/>
              <a:t>Rohoznik</a:t>
            </a:r>
            <a:r>
              <a:rPr lang="fr-FR" dirty="0" smtClean="0"/>
              <a:t> </a:t>
            </a:r>
            <a:r>
              <a:rPr lang="fr-FR" dirty="0"/>
              <a:t>(10km)</a:t>
            </a:r>
            <a:endParaRPr dirty="0"/>
          </a:p>
        </p:txBody>
      </p:sp>
      <p:sp>
        <p:nvSpPr>
          <p:cNvPr id="19" name="Google Shape;1537;p55"/>
          <p:cNvSpPr txBox="1">
            <a:spLocks/>
          </p:cNvSpPr>
          <p:nvPr/>
        </p:nvSpPr>
        <p:spPr>
          <a:xfrm>
            <a:off x="785135" y="704673"/>
            <a:ext cx="2341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Quelles infos ?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20" name="Google Shape;1538;p55"/>
          <p:cNvSpPr txBox="1">
            <a:spLocks/>
          </p:cNvSpPr>
          <p:nvPr/>
        </p:nvSpPr>
        <p:spPr>
          <a:xfrm>
            <a:off x="59529" y="1169170"/>
            <a:ext cx="3810692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Arrivée le 24/07 sur place dans l’après-midi pour 7 nuits</a:t>
            </a:r>
          </a:p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Nous serons entourés de pionniers venant de deux unités belges : </a:t>
            </a:r>
          </a:p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19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/>
              <a:t>T</a:t>
            </a:r>
            <a:r>
              <a:rPr lang="fr-FR" dirty="0" smtClean="0"/>
              <a:t>errils Est (</a:t>
            </a:r>
            <a:r>
              <a:rPr lang="fr-FR" dirty="0" err="1" smtClean="0"/>
              <a:t>Nalinnes</a:t>
            </a:r>
            <a:r>
              <a:rPr lang="fr-FR" dirty="0" smtClean="0"/>
              <a:t>)</a:t>
            </a:r>
          </a:p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7 HD (Saint Symphorien) </a:t>
            </a:r>
            <a:endParaRPr lang="fr-FR" dirty="0"/>
          </a:p>
        </p:txBody>
      </p:sp>
      <p:sp>
        <p:nvSpPr>
          <p:cNvPr id="17" name="Google Shape;1537;p55"/>
          <p:cNvSpPr txBox="1">
            <a:spLocks/>
          </p:cNvSpPr>
          <p:nvPr/>
        </p:nvSpPr>
        <p:spPr>
          <a:xfrm>
            <a:off x="6067754" y="2547327"/>
            <a:ext cx="2341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Pour les activités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8" name="Google Shape;1538;p55"/>
          <p:cNvSpPr txBox="1">
            <a:spLocks/>
          </p:cNvSpPr>
          <p:nvPr/>
        </p:nvSpPr>
        <p:spPr>
          <a:xfrm>
            <a:off x="5333308" y="3011824"/>
            <a:ext cx="3810692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Nous travaillons du 25/07 au 31/07 durant 4h par jour, le reste de la journée est libre pour de nombreuses activités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" grpId="0" build="p"/>
      <p:bldP spid="1538" grpId="0" build="p"/>
      <p:bldP spid="19" grpId="0" build="p"/>
      <p:bldP spid="20" grpId="0" uiExpand="1" build="p"/>
      <p:bldP spid="17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56"/>
          <p:cNvSpPr txBox="1">
            <a:spLocks noGrp="1"/>
          </p:cNvSpPr>
          <p:nvPr>
            <p:ph type="title"/>
          </p:nvPr>
        </p:nvSpPr>
        <p:spPr>
          <a:xfrm>
            <a:off x="664836" y="28499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Programmes des journées</a:t>
            </a:r>
            <a:endParaRPr dirty="0"/>
          </a:p>
        </p:txBody>
      </p:sp>
      <p:graphicFrame>
        <p:nvGraphicFramePr>
          <p:cNvPr id="1552" name="Google Shape;1552;p56"/>
          <p:cNvGraphicFramePr/>
          <p:nvPr>
            <p:extLst>
              <p:ext uri="{D42A27DB-BD31-4B8C-83A1-F6EECF244321}">
                <p14:modId xmlns:p14="http://schemas.microsoft.com/office/powerpoint/2010/main" val="2331428517"/>
              </p:ext>
            </p:extLst>
          </p:nvPr>
        </p:nvGraphicFramePr>
        <p:xfrm>
          <a:off x="567229" y="1321167"/>
          <a:ext cx="3208275" cy="3626300"/>
        </p:xfrm>
        <a:graphic>
          <a:graphicData uri="http://schemas.openxmlformats.org/drawingml/2006/table">
            <a:tbl>
              <a:tblPr>
                <a:noFill/>
                <a:tableStyleId>{BBCB350E-D59A-45C2-8C2E-426FC2A5DFA0}</a:tableStyleId>
              </a:tblPr>
              <a:tblGrid>
                <a:gridCol w="3208275"/>
              </a:tblGrid>
              <a:tr h="578450">
                <a:tc>
                  <a:txBody>
                    <a:bodyPr/>
                    <a:lstStyle/>
                    <a:p>
                      <a:pPr marL="571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 smtClean="0">
                          <a:solidFill>
                            <a:schemeClr val="accent2"/>
                          </a:solidFill>
                          <a:latin typeface="Neucha"/>
                          <a:ea typeface="Neucha"/>
                          <a:cs typeface="Neucha"/>
                          <a:sym typeface="Neucha"/>
                        </a:rPr>
                        <a:t>4h</a:t>
                      </a:r>
                      <a:r>
                        <a:rPr lang="en" sz="2200" b="1" baseline="0" dirty="0" smtClean="0">
                          <a:solidFill>
                            <a:schemeClr val="accent2"/>
                          </a:solidFill>
                          <a:latin typeface="Neucha"/>
                          <a:ea typeface="Neucha"/>
                          <a:cs typeface="Neucha"/>
                          <a:sym typeface="Neucha"/>
                        </a:rPr>
                        <a:t> de travail par jour</a:t>
                      </a:r>
                      <a:endParaRPr sz="2200" b="1" dirty="0">
                        <a:solidFill>
                          <a:schemeClr val="accent2"/>
                        </a:solidFill>
                        <a:latin typeface="Neucha"/>
                        <a:ea typeface="Neucha"/>
                        <a:cs typeface="Neucha"/>
                        <a:sym typeface="Neuch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578450">
                <a:tc>
                  <a:txBody>
                    <a:bodyPr/>
                    <a:lstStyle/>
                    <a:p>
                      <a:pPr marL="571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Débroussaillage et nettoyage autour du château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  <a:tr h="578450">
                <a:tc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Empilage et tri des pierres par grandeur pour les maçons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  <a:tr h="578450">
                <a:tc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Possibilité de joindre des fouilles archéologiques au château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  <a:tr h="578450">
                <a:tc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Aider à l’entretien du parking pour les visiteurs du château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  <a:tr h="578450">
                <a:tc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Possibilité d’aider à la moisson et aux récoltes à la ferme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oogle Shape;1552;p56"/>
          <p:cNvGraphicFramePr/>
          <p:nvPr>
            <p:extLst>
              <p:ext uri="{D42A27DB-BD31-4B8C-83A1-F6EECF244321}">
                <p14:modId xmlns:p14="http://schemas.microsoft.com/office/powerpoint/2010/main" val="1395651218"/>
              </p:ext>
            </p:extLst>
          </p:nvPr>
        </p:nvGraphicFramePr>
        <p:xfrm>
          <a:off x="4003156" y="1328094"/>
          <a:ext cx="3208275" cy="3631127"/>
        </p:xfrm>
        <a:graphic>
          <a:graphicData uri="http://schemas.openxmlformats.org/drawingml/2006/table">
            <a:tbl>
              <a:tblPr>
                <a:noFill/>
                <a:tableStyleId>{BBCB350E-D59A-45C2-8C2E-426FC2A5DFA0}</a:tableStyleId>
              </a:tblPr>
              <a:tblGrid>
                <a:gridCol w="3208275"/>
              </a:tblGrid>
              <a:tr h="615540">
                <a:tc>
                  <a:txBody>
                    <a:bodyPr/>
                    <a:lstStyle/>
                    <a:p>
                      <a:pPr marL="571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 smtClean="0">
                          <a:solidFill>
                            <a:schemeClr val="accent2"/>
                          </a:solidFill>
                          <a:latin typeface="Neucha"/>
                          <a:ea typeface="Neucha"/>
                          <a:cs typeface="Neucha"/>
                          <a:sym typeface="Neucha"/>
                        </a:rPr>
                        <a:t>Temps libres</a:t>
                      </a:r>
                      <a:endParaRPr sz="2200" b="1" dirty="0">
                        <a:solidFill>
                          <a:schemeClr val="accent2"/>
                        </a:solidFill>
                        <a:latin typeface="Neucha"/>
                        <a:ea typeface="Neucha"/>
                        <a:cs typeface="Neucha"/>
                        <a:sym typeface="Neuch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875696">
                <a:tc>
                  <a:txBody>
                    <a:bodyPr/>
                    <a:lstStyle/>
                    <a:p>
                      <a:pPr marL="5715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Randonnées dans</a:t>
                      </a:r>
                      <a:r>
                        <a:rPr lang="fr-FR" sz="1400" b="0" baseline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 la r</a:t>
                      </a: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éserve naturelle avec cerfs, mouflons, sangliers, castors, oiseaux de proie 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  <a:tr h="648655">
                <a:tc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Lac (avec buvette et terrain de volleyball) à</a:t>
                      </a:r>
                      <a:r>
                        <a:rPr lang="fr-FR" sz="1400" b="0" baseline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 10 km</a:t>
                      </a:r>
                      <a:endParaRPr lang="fr-FR" sz="1400" b="0" dirty="0" smtClean="0">
                        <a:solidFill>
                          <a:schemeClr val="accent2"/>
                        </a:solidFill>
                        <a:latin typeface="Manjari" panose="020B0604020202020204" charset="0"/>
                        <a:ea typeface="Neucha"/>
                        <a:cs typeface="Manjari" panose="020B0604020202020204" charset="0"/>
                        <a:sym typeface="Neuch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  <a:tr h="615540">
                <a:tc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Fêtes folkloriques</a:t>
                      </a:r>
                      <a:r>
                        <a:rPr lang="fr-FR" sz="1400" b="0" baseline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 aux villages les week-ends</a:t>
                      </a:r>
                      <a:endParaRPr lang="fr-FR" sz="1400" b="0" dirty="0" smtClean="0">
                        <a:solidFill>
                          <a:schemeClr val="accent2"/>
                        </a:solidFill>
                        <a:latin typeface="Manjari" panose="020B0604020202020204" charset="0"/>
                        <a:ea typeface="Neucha"/>
                        <a:cs typeface="Manjari" panose="020B0604020202020204" charset="0"/>
                        <a:sym typeface="Neuch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  <a:tr h="875696">
                <a:tc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A visiter pas loin</a:t>
                      </a:r>
                      <a:r>
                        <a:rPr lang="fr-FR" sz="1400" b="0" baseline="0" dirty="0" smtClean="0">
                          <a:solidFill>
                            <a:schemeClr val="accent2"/>
                          </a:solidFill>
                          <a:latin typeface="Manjari" panose="020B0604020202020204" charset="0"/>
                          <a:ea typeface="Neucha"/>
                          <a:cs typeface="Manjari" panose="020B0604020202020204" charset="0"/>
                          <a:sym typeface="Neucha"/>
                        </a:rPr>
                        <a:t> : châteaux, grottes, paysages</a:t>
                      </a:r>
                      <a:endParaRPr lang="fr-FR" sz="1400" b="0" dirty="0" smtClean="0">
                        <a:solidFill>
                          <a:schemeClr val="accent2"/>
                        </a:solidFill>
                        <a:latin typeface="Manjari" panose="020B0604020202020204" charset="0"/>
                        <a:ea typeface="Neucha"/>
                        <a:cs typeface="Manjari" panose="020B0604020202020204" charset="0"/>
                        <a:sym typeface="Neuch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7ED"/>
                    </a:solidFill>
                  </a:tcPr>
                </a:tc>
              </a:tr>
            </a:tbl>
          </a:graphicData>
        </a:graphic>
      </p:graphicFrame>
      <p:grpSp>
        <p:nvGrpSpPr>
          <p:cNvPr id="24" name="Google Shape;1021;p46"/>
          <p:cNvGrpSpPr/>
          <p:nvPr/>
        </p:nvGrpSpPr>
        <p:grpSpPr>
          <a:xfrm flipH="1">
            <a:off x="7065818" y="2644119"/>
            <a:ext cx="1928037" cy="2434279"/>
            <a:chOff x="1138500" y="2394555"/>
            <a:chExt cx="1648392" cy="2081208"/>
          </a:xfrm>
        </p:grpSpPr>
        <p:grpSp>
          <p:nvGrpSpPr>
            <p:cNvPr id="25" name="Google Shape;1022;p46"/>
            <p:cNvGrpSpPr/>
            <p:nvPr/>
          </p:nvGrpSpPr>
          <p:grpSpPr>
            <a:xfrm>
              <a:off x="1138500" y="2394555"/>
              <a:ext cx="1648392" cy="2081208"/>
              <a:chOff x="3515600" y="1744100"/>
              <a:chExt cx="1159125" cy="1463475"/>
            </a:xfrm>
          </p:grpSpPr>
          <p:sp>
            <p:nvSpPr>
              <p:cNvPr id="38" name="Google Shape;1023;p46"/>
              <p:cNvSpPr/>
              <p:nvPr/>
            </p:nvSpPr>
            <p:spPr>
              <a:xfrm>
                <a:off x="4176100" y="2499550"/>
                <a:ext cx="178025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776" extrusionOk="0">
                    <a:moveTo>
                      <a:pt x="4358" y="0"/>
                    </a:moveTo>
                    <a:lnTo>
                      <a:pt x="1" y="2953"/>
                    </a:lnTo>
                    <a:lnTo>
                      <a:pt x="3525" y="8775"/>
                    </a:lnTo>
                    <a:lnTo>
                      <a:pt x="6382" y="7858"/>
                    </a:lnTo>
                    <a:lnTo>
                      <a:pt x="7121" y="5489"/>
                    </a:lnTo>
                    <a:lnTo>
                      <a:pt x="4358" y="0"/>
                    </a:ln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24;p46"/>
              <p:cNvSpPr/>
              <p:nvPr/>
            </p:nvSpPr>
            <p:spPr>
              <a:xfrm>
                <a:off x="3700750" y="1948050"/>
                <a:ext cx="494425" cy="660150"/>
              </a:xfrm>
              <a:custGeom>
                <a:avLst/>
                <a:gdLst/>
                <a:ahLst/>
                <a:cxnLst/>
                <a:rect l="l" t="t" r="r" b="b"/>
                <a:pathLst>
                  <a:path w="19777" h="26406" extrusionOk="0">
                    <a:moveTo>
                      <a:pt x="12511" y="0"/>
                    </a:moveTo>
                    <a:cubicBezTo>
                      <a:pt x="11790" y="0"/>
                      <a:pt x="11070" y="97"/>
                      <a:pt x="10395" y="296"/>
                    </a:cubicBezTo>
                    <a:cubicBezTo>
                      <a:pt x="8871" y="903"/>
                      <a:pt x="7037" y="1832"/>
                      <a:pt x="6727" y="3665"/>
                    </a:cubicBezTo>
                    <a:cubicBezTo>
                      <a:pt x="5799" y="7332"/>
                      <a:pt x="5192" y="10702"/>
                      <a:pt x="2441" y="13452"/>
                    </a:cubicBezTo>
                    <a:cubicBezTo>
                      <a:pt x="84" y="15810"/>
                      <a:pt x="2203" y="21298"/>
                      <a:pt x="0" y="24751"/>
                    </a:cubicBezTo>
                    <a:cubicBezTo>
                      <a:pt x="5547" y="26140"/>
                      <a:pt x="12856" y="26405"/>
                      <a:pt x="17461" y="26405"/>
                    </a:cubicBezTo>
                    <a:cubicBezTo>
                      <a:pt x="18343" y="26405"/>
                      <a:pt x="19125" y="26396"/>
                      <a:pt x="19777" y="26382"/>
                    </a:cubicBezTo>
                    <a:cubicBezTo>
                      <a:pt x="19122" y="25096"/>
                      <a:pt x="18491" y="23787"/>
                      <a:pt x="18062" y="22334"/>
                    </a:cubicBezTo>
                    <a:cubicBezTo>
                      <a:pt x="17455" y="19893"/>
                      <a:pt x="19598" y="18048"/>
                      <a:pt x="19289" y="16226"/>
                    </a:cubicBezTo>
                    <a:cubicBezTo>
                      <a:pt x="19289" y="11940"/>
                      <a:pt x="19598" y="7654"/>
                      <a:pt x="18360" y="3367"/>
                    </a:cubicBezTo>
                    <a:cubicBezTo>
                      <a:pt x="17645" y="1213"/>
                      <a:pt x="15068" y="0"/>
                      <a:pt x="12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25;p46"/>
              <p:cNvSpPr/>
              <p:nvPr/>
            </p:nvSpPr>
            <p:spPr>
              <a:xfrm>
                <a:off x="3534950" y="1835275"/>
                <a:ext cx="764700" cy="773225"/>
              </a:xfrm>
              <a:custGeom>
                <a:avLst/>
                <a:gdLst/>
                <a:ahLst/>
                <a:cxnLst/>
                <a:rect l="l" t="t" r="r" b="b"/>
                <a:pathLst>
                  <a:path w="30588" h="30929" extrusionOk="0">
                    <a:moveTo>
                      <a:pt x="19778" y="1"/>
                    </a:moveTo>
                    <a:cubicBezTo>
                      <a:pt x="17118" y="1"/>
                      <a:pt x="15205" y="925"/>
                      <a:pt x="15205" y="925"/>
                    </a:cubicBezTo>
                    <a:cubicBezTo>
                      <a:pt x="14506" y="828"/>
                      <a:pt x="13864" y="779"/>
                      <a:pt x="13271" y="779"/>
                    </a:cubicBezTo>
                    <a:cubicBezTo>
                      <a:pt x="10614" y="779"/>
                      <a:pt x="8935" y="1748"/>
                      <a:pt x="7406" y="3568"/>
                    </a:cubicBezTo>
                    <a:cubicBezTo>
                      <a:pt x="5989" y="5235"/>
                      <a:pt x="6466" y="7950"/>
                      <a:pt x="6668" y="8807"/>
                    </a:cubicBezTo>
                    <a:cubicBezTo>
                      <a:pt x="6882" y="9676"/>
                      <a:pt x="7085" y="10284"/>
                      <a:pt x="5882" y="12248"/>
                    </a:cubicBezTo>
                    <a:cubicBezTo>
                      <a:pt x="4668" y="14213"/>
                      <a:pt x="4263" y="14665"/>
                      <a:pt x="4513" y="16582"/>
                    </a:cubicBezTo>
                    <a:cubicBezTo>
                      <a:pt x="4763" y="18487"/>
                      <a:pt x="3001" y="20225"/>
                      <a:pt x="3001" y="20225"/>
                    </a:cubicBezTo>
                    <a:cubicBezTo>
                      <a:pt x="1" y="23619"/>
                      <a:pt x="798" y="26762"/>
                      <a:pt x="798" y="26762"/>
                    </a:cubicBezTo>
                    <a:cubicBezTo>
                      <a:pt x="1239" y="27119"/>
                      <a:pt x="1763" y="27440"/>
                      <a:pt x="2346" y="27738"/>
                    </a:cubicBezTo>
                    <a:lnTo>
                      <a:pt x="3561" y="25297"/>
                    </a:lnTo>
                    <a:lnTo>
                      <a:pt x="3561" y="25297"/>
                    </a:lnTo>
                    <a:cubicBezTo>
                      <a:pt x="3561" y="25298"/>
                      <a:pt x="3382" y="27083"/>
                      <a:pt x="3275" y="28191"/>
                    </a:cubicBezTo>
                    <a:cubicBezTo>
                      <a:pt x="4275" y="28619"/>
                      <a:pt x="5418" y="28976"/>
                      <a:pt x="6644" y="29274"/>
                    </a:cubicBezTo>
                    <a:cubicBezTo>
                      <a:pt x="8847" y="25821"/>
                      <a:pt x="6728" y="20332"/>
                      <a:pt x="9085" y="17975"/>
                    </a:cubicBezTo>
                    <a:cubicBezTo>
                      <a:pt x="11835" y="15225"/>
                      <a:pt x="12443" y="11843"/>
                      <a:pt x="13371" y="8188"/>
                    </a:cubicBezTo>
                    <a:cubicBezTo>
                      <a:pt x="13681" y="6354"/>
                      <a:pt x="15514" y="5438"/>
                      <a:pt x="17050" y="4819"/>
                    </a:cubicBezTo>
                    <a:cubicBezTo>
                      <a:pt x="17723" y="4617"/>
                      <a:pt x="18441" y="4520"/>
                      <a:pt x="19160" y="4520"/>
                    </a:cubicBezTo>
                    <a:cubicBezTo>
                      <a:pt x="21711" y="4520"/>
                      <a:pt x="24289" y="5745"/>
                      <a:pt x="25004" y="7890"/>
                    </a:cubicBezTo>
                    <a:cubicBezTo>
                      <a:pt x="26230" y="12177"/>
                      <a:pt x="25932" y="16463"/>
                      <a:pt x="25932" y="20749"/>
                    </a:cubicBezTo>
                    <a:cubicBezTo>
                      <a:pt x="26242" y="22583"/>
                      <a:pt x="24099" y="24428"/>
                      <a:pt x="24706" y="26881"/>
                    </a:cubicBezTo>
                    <a:cubicBezTo>
                      <a:pt x="25147" y="28321"/>
                      <a:pt x="25778" y="29631"/>
                      <a:pt x="26421" y="30929"/>
                    </a:cubicBezTo>
                    <a:cubicBezTo>
                      <a:pt x="27730" y="30893"/>
                      <a:pt x="28516" y="30869"/>
                      <a:pt x="28516" y="30869"/>
                    </a:cubicBezTo>
                    <a:cubicBezTo>
                      <a:pt x="30112" y="27714"/>
                      <a:pt x="29576" y="26357"/>
                      <a:pt x="28945" y="24404"/>
                    </a:cubicBezTo>
                    <a:cubicBezTo>
                      <a:pt x="28326" y="22440"/>
                      <a:pt x="28730" y="21761"/>
                      <a:pt x="29516" y="19928"/>
                    </a:cubicBezTo>
                    <a:cubicBezTo>
                      <a:pt x="30302" y="18094"/>
                      <a:pt x="29457" y="16749"/>
                      <a:pt x="28671" y="15344"/>
                    </a:cubicBezTo>
                    <a:cubicBezTo>
                      <a:pt x="27885" y="13951"/>
                      <a:pt x="28159" y="13439"/>
                      <a:pt x="28445" y="12820"/>
                    </a:cubicBezTo>
                    <a:cubicBezTo>
                      <a:pt x="28730" y="12189"/>
                      <a:pt x="28909" y="12236"/>
                      <a:pt x="29754" y="9974"/>
                    </a:cubicBezTo>
                    <a:cubicBezTo>
                      <a:pt x="30588" y="7712"/>
                      <a:pt x="29576" y="3664"/>
                      <a:pt x="24706" y="1175"/>
                    </a:cubicBezTo>
                    <a:cubicBezTo>
                      <a:pt x="22966" y="286"/>
                      <a:pt x="21257" y="1"/>
                      <a:pt x="19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26;p46"/>
              <p:cNvSpPr/>
              <p:nvPr/>
            </p:nvSpPr>
            <p:spPr>
              <a:xfrm>
                <a:off x="3769400" y="2087925"/>
                <a:ext cx="94200" cy="106550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4262" extrusionOk="0">
                    <a:moveTo>
                      <a:pt x="2160" y="1"/>
                    </a:moveTo>
                    <a:cubicBezTo>
                      <a:pt x="1507" y="1"/>
                      <a:pt x="804" y="333"/>
                      <a:pt x="469" y="1582"/>
                    </a:cubicBezTo>
                    <a:cubicBezTo>
                      <a:pt x="1" y="3340"/>
                      <a:pt x="1028" y="4262"/>
                      <a:pt x="2143" y="4262"/>
                    </a:cubicBezTo>
                    <a:cubicBezTo>
                      <a:pt x="2728" y="4262"/>
                      <a:pt x="3337" y="4008"/>
                      <a:pt x="3767" y="3487"/>
                    </a:cubicBezTo>
                    <a:lnTo>
                      <a:pt x="3577" y="428"/>
                    </a:lnTo>
                    <a:cubicBezTo>
                      <a:pt x="3577" y="428"/>
                      <a:pt x="2901" y="1"/>
                      <a:pt x="2160" y="1"/>
                    </a:cubicBez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27;p46"/>
              <p:cNvSpPr/>
              <p:nvPr/>
            </p:nvSpPr>
            <p:spPr>
              <a:xfrm>
                <a:off x="3621875" y="2326450"/>
                <a:ext cx="689700" cy="554900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22196" extrusionOk="0">
                    <a:moveTo>
                      <a:pt x="10098" y="1"/>
                    </a:moveTo>
                    <a:cubicBezTo>
                      <a:pt x="4778" y="1"/>
                      <a:pt x="3837" y="2110"/>
                      <a:pt x="2620" y="3567"/>
                    </a:cubicBezTo>
                    <a:cubicBezTo>
                      <a:pt x="1155" y="5317"/>
                      <a:pt x="0" y="9794"/>
                      <a:pt x="0" y="9794"/>
                    </a:cubicBezTo>
                    <a:cubicBezTo>
                      <a:pt x="2899" y="12131"/>
                      <a:pt x="4530" y="12175"/>
                      <a:pt x="4649" y="12175"/>
                    </a:cubicBezTo>
                    <a:cubicBezTo>
                      <a:pt x="4653" y="12175"/>
                      <a:pt x="4656" y="12175"/>
                      <a:pt x="4656" y="12175"/>
                    </a:cubicBezTo>
                    <a:lnTo>
                      <a:pt x="4798" y="21093"/>
                    </a:lnTo>
                    <a:cubicBezTo>
                      <a:pt x="6661" y="21905"/>
                      <a:pt x="8884" y="22196"/>
                      <a:pt x="11112" y="22196"/>
                    </a:cubicBezTo>
                    <a:cubicBezTo>
                      <a:pt x="16720" y="22196"/>
                      <a:pt x="22360" y="20354"/>
                      <a:pt x="22360" y="20354"/>
                    </a:cubicBezTo>
                    <a:cubicBezTo>
                      <a:pt x="22217" y="17949"/>
                      <a:pt x="21432" y="12556"/>
                      <a:pt x="21432" y="12556"/>
                    </a:cubicBezTo>
                    <a:cubicBezTo>
                      <a:pt x="26170" y="11889"/>
                      <a:pt x="27587" y="10341"/>
                      <a:pt x="27587" y="10341"/>
                    </a:cubicBezTo>
                    <a:cubicBezTo>
                      <a:pt x="26337" y="6210"/>
                      <a:pt x="22991" y="2126"/>
                      <a:pt x="20753" y="1221"/>
                    </a:cubicBezTo>
                    <a:cubicBezTo>
                      <a:pt x="18526" y="304"/>
                      <a:pt x="13704" y="257"/>
                      <a:pt x="13704" y="257"/>
                    </a:cubicBezTo>
                    <a:cubicBezTo>
                      <a:pt x="12316" y="79"/>
                      <a:pt x="11125" y="1"/>
                      <a:pt x="100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28;p46"/>
              <p:cNvSpPr/>
              <p:nvPr/>
            </p:nvSpPr>
            <p:spPr>
              <a:xfrm>
                <a:off x="3632275" y="2559075"/>
                <a:ext cx="15630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2513" fill="none" extrusionOk="0">
                    <a:moveTo>
                      <a:pt x="1" y="1"/>
                    </a:moveTo>
                    <a:cubicBezTo>
                      <a:pt x="1" y="1"/>
                      <a:pt x="2894" y="2513"/>
                      <a:pt x="6252" y="1989"/>
                    </a:cubicBezTo>
                  </a:path>
                </a:pathLst>
              </a:custGeom>
              <a:noFill/>
              <a:ln w="5650" cap="rnd" cmpd="sng">
                <a:solidFill>
                  <a:srgbClr val="C68F1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29;p46"/>
              <p:cNvSpPr/>
              <p:nvPr/>
            </p:nvSpPr>
            <p:spPr>
              <a:xfrm>
                <a:off x="3739200" y="2813875"/>
                <a:ext cx="470850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18834" h="4845" extrusionOk="0">
                    <a:moveTo>
                      <a:pt x="18489" y="0"/>
                    </a:moveTo>
                    <a:cubicBezTo>
                      <a:pt x="14697" y="1187"/>
                      <a:pt x="11161" y="1558"/>
                      <a:pt x="8222" y="1558"/>
                    </a:cubicBezTo>
                    <a:cubicBezTo>
                      <a:pt x="3315" y="1558"/>
                      <a:pt x="70" y="524"/>
                      <a:pt x="70" y="524"/>
                    </a:cubicBezTo>
                    <a:cubicBezTo>
                      <a:pt x="70" y="524"/>
                      <a:pt x="46" y="4620"/>
                      <a:pt x="10" y="4787"/>
                    </a:cubicBezTo>
                    <a:cubicBezTo>
                      <a:pt x="0" y="4828"/>
                      <a:pt x="418" y="4844"/>
                      <a:pt x="1089" y="4844"/>
                    </a:cubicBezTo>
                    <a:cubicBezTo>
                      <a:pt x="3692" y="4844"/>
                      <a:pt x="10107" y="4596"/>
                      <a:pt x="10107" y="4596"/>
                    </a:cubicBezTo>
                    <a:lnTo>
                      <a:pt x="18834" y="3524"/>
                    </a:lnTo>
                    <a:lnTo>
                      <a:pt x="18489" y="0"/>
                    </a:lnTo>
                    <a:close/>
                  </a:path>
                </a:pathLst>
              </a:custGeom>
              <a:solidFill>
                <a:srgbClr val="262D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30;p46"/>
              <p:cNvSpPr/>
              <p:nvPr/>
            </p:nvSpPr>
            <p:spPr>
              <a:xfrm>
                <a:off x="3821300" y="2343275"/>
                <a:ext cx="26672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2858" fill="none" extrusionOk="0">
                    <a:moveTo>
                      <a:pt x="0" y="1"/>
                    </a:moveTo>
                    <a:cubicBezTo>
                      <a:pt x="846" y="905"/>
                      <a:pt x="2834" y="2525"/>
                      <a:pt x="5156" y="2691"/>
                    </a:cubicBezTo>
                    <a:cubicBezTo>
                      <a:pt x="7442" y="2858"/>
                      <a:pt x="9716" y="1822"/>
                      <a:pt x="10668" y="1108"/>
                    </a:cubicBezTo>
                  </a:path>
                </a:pathLst>
              </a:custGeom>
              <a:noFill/>
              <a:ln w="56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31;p46"/>
              <p:cNvSpPr/>
              <p:nvPr/>
            </p:nvSpPr>
            <p:spPr>
              <a:xfrm>
                <a:off x="3833950" y="2331650"/>
                <a:ext cx="24275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2776" extrusionOk="0">
                    <a:moveTo>
                      <a:pt x="492" y="0"/>
                    </a:moveTo>
                    <a:cubicBezTo>
                      <a:pt x="164" y="0"/>
                      <a:pt x="1" y="424"/>
                      <a:pt x="233" y="656"/>
                    </a:cubicBezTo>
                    <a:cubicBezTo>
                      <a:pt x="959" y="1370"/>
                      <a:pt x="2673" y="2644"/>
                      <a:pt x="4674" y="2763"/>
                    </a:cubicBezTo>
                    <a:cubicBezTo>
                      <a:pt x="4804" y="2771"/>
                      <a:pt x="4935" y="2775"/>
                      <a:pt x="5065" y="2775"/>
                    </a:cubicBezTo>
                    <a:cubicBezTo>
                      <a:pt x="6906" y="2775"/>
                      <a:pt x="8681" y="2023"/>
                      <a:pt x="9448" y="1489"/>
                    </a:cubicBezTo>
                    <a:cubicBezTo>
                      <a:pt x="9710" y="1299"/>
                      <a:pt x="9615" y="847"/>
                      <a:pt x="9269" y="799"/>
                    </a:cubicBezTo>
                    <a:lnTo>
                      <a:pt x="5340" y="382"/>
                    </a:lnTo>
                    <a:lnTo>
                      <a:pt x="5293" y="382"/>
                    </a:lnTo>
                    <a:lnTo>
                      <a:pt x="518" y="1"/>
                    </a:lnTo>
                    <a:cubicBezTo>
                      <a:pt x="509" y="1"/>
                      <a:pt x="500" y="0"/>
                      <a:pt x="492" y="0"/>
                    </a:cubicBez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32;p46"/>
              <p:cNvSpPr/>
              <p:nvPr/>
            </p:nvSpPr>
            <p:spPr>
              <a:xfrm>
                <a:off x="3891250" y="2298025"/>
                <a:ext cx="146175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3123" extrusionOk="0">
                    <a:moveTo>
                      <a:pt x="310" y="1"/>
                    </a:moveTo>
                    <a:lnTo>
                      <a:pt x="0" y="1822"/>
                    </a:lnTo>
                    <a:cubicBezTo>
                      <a:pt x="0" y="1822"/>
                      <a:pt x="1687" y="3123"/>
                      <a:pt x="3652" y="3123"/>
                    </a:cubicBezTo>
                    <a:cubicBezTo>
                      <a:pt x="4174" y="3123"/>
                      <a:pt x="4716" y="3031"/>
                      <a:pt x="5251" y="2799"/>
                    </a:cubicBezTo>
                    <a:lnTo>
                      <a:pt x="5846" y="1275"/>
                    </a:lnTo>
                    <a:lnTo>
                      <a:pt x="5846" y="1275"/>
                    </a:lnTo>
                    <a:cubicBezTo>
                      <a:pt x="5640" y="1289"/>
                      <a:pt x="5433" y="1296"/>
                      <a:pt x="5226" y="1296"/>
                    </a:cubicBezTo>
                    <a:cubicBezTo>
                      <a:pt x="3504" y="1296"/>
                      <a:pt x="1755" y="819"/>
                      <a:pt x="310" y="1"/>
                    </a:cubicBez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33;p46"/>
              <p:cNvSpPr/>
              <p:nvPr/>
            </p:nvSpPr>
            <p:spPr>
              <a:xfrm>
                <a:off x="3898700" y="2238200"/>
                <a:ext cx="15837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707" extrusionOk="0">
                    <a:moveTo>
                      <a:pt x="417" y="1"/>
                    </a:moveTo>
                    <a:lnTo>
                      <a:pt x="0" y="2418"/>
                    </a:lnTo>
                    <a:cubicBezTo>
                      <a:pt x="1469" y="3238"/>
                      <a:pt x="3241" y="3706"/>
                      <a:pt x="4997" y="3706"/>
                    </a:cubicBezTo>
                    <a:cubicBezTo>
                      <a:pt x="5177" y="3706"/>
                      <a:pt x="5357" y="3701"/>
                      <a:pt x="5536" y="3692"/>
                    </a:cubicBezTo>
                    <a:lnTo>
                      <a:pt x="6334" y="1620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34;p46"/>
              <p:cNvSpPr/>
              <p:nvPr/>
            </p:nvSpPr>
            <p:spPr>
              <a:xfrm>
                <a:off x="3834700" y="1893400"/>
                <a:ext cx="378625" cy="421300"/>
              </a:xfrm>
              <a:custGeom>
                <a:avLst/>
                <a:gdLst/>
                <a:ahLst/>
                <a:cxnLst/>
                <a:rect l="l" t="t" r="r" b="b"/>
                <a:pathLst>
                  <a:path w="15145" h="16852" extrusionOk="0">
                    <a:moveTo>
                      <a:pt x="7377" y="1"/>
                    </a:moveTo>
                    <a:cubicBezTo>
                      <a:pt x="7253" y="1"/>
                      <a:pt x="7128" y="2"/>
                      <a:pt x="7001" y="5"/>
                    </a:cubicBezTo>
                    <a:cubicBezTo>
                      <a:pt x="2358" y="148"/>
                      <a:pt x="0" y="3732"/>
                      <a:pt x="24" y="8887"/>
                    </a:cubicBezTo>
                    <a:cubicBezTo>
                      <a:pt x="60" y="14043"/>
                      <a:pt x="3358" y="16245"/>
                      <a:pt x="6870" y="16769"/>
                    </a:cubicBezTo>
                    <a:cubicBezTo>
                      <a:pt x="7235" y="16825"/>
                      <a:pt x="7593" y="16852"/>
                      <a:pt x="7944" y="16852"/>
                    </a:cubicBezTo>
                    <a:cubicBezTo>
                      <a:pt x="11181" y="16852"/>
                      <a:pt x="13721" y="14567"/>
                      <a:pt x="14312" y="11816"/>
                    </a:cubicBezTo>
                    <a:cubicBezTo>
                      <a:pt x="15145" y="7899"/>
                      <a:pt x="14704" y="4994"/>
                      <a:pt x="14704" y="4994"/>
                    </a:cubicBezTo>
                    <a:cubicBezTo>
                      <a:pt x="14450" y="1844"/>
                      <a:pt x="11785" y="1"/>
                      <a:pt x="7377" y="1"/>
                    </a:cubicBez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035;p46"/>
              <p:cNvSpPr/>
              <p:nvPr/>
            </p:nvSpPr>
            <p:spPr>
              <a:xfrm>
                <a:off x="3768025" y="1853625"/>
                <a:ext cx="486675" cy="284600"/>
              </a:xfrm>
              <a:custGeom>
                <a:avLst/>
                <a:gdLst/>
                <a:ahLst/>
                <a:cxnLst/>
                <a:rect l="l" t="t" r="r" b="b"/>
                <a:pathLst>
                  <a:path w="19467" h="11384" extrusionOk="0">
                    <a:moveTo>
                      <a:pt x="11130" y="1"/>
                    </a:moveTo>
                    <a:cubicBezTo>
                      <a:pt x="8864" y="1"/>
                      <a:pt x="6129" y="783"/>
                      <a:pt x="3870" y="2072"/>
                    </a:cubicBezTo>
                    <a:cubicBezTo>
                      <a:pt x="143" y="4192"/>
                      <a:pt x="0" y="8478"/>
                      <a:pt x="2167" y="9323"/>
                    </a:cubicBezTo>
                    <a:cubicBezTo>
                      <a:pt x="2668" y="9514"/>
                      <a:pt x="3219" y="9588"/>
                      <a:pt x="3770" y="9588"/>
                    </a:cubicBezTo>
                    <a:cubicBezTo>
                      <a:pt x="5627" y="9588"/>
                      <a:pt x="7489" y="8752"/>
                      <a:pt x="7489" y="8752"/>
                    </a:cubicBezTo>
                    <a:lnTo>
                      <a:pt x="8775" y="5787"/>
                    </a:lnTo>
                    <a:lnTo>
                      <a:pt x="8930" y="8311"/>
                    </a:lnTo>
                    <a:cubicBezTo>
                      <a:pt x="9847" y="8538"/>
                      <a:pt x="13419" y="9014"/>
                      <a:pt x="13419" y="9014"/>
                    </a:cubicBezTo>
                    <a:lnTo>
                      <a:pt x="14312" y="6502"/>
                    </a:lnTo>
                    <a:lnTo>
                      <a:pt x="14240" y="9228"/>
                    </a:lnTo>
                    <a:cubicBezTo>
                      <a:pt x="15050" y="9502"/>
                      <a:pt x="17931" y="11383"/>
                      <a:pt x="17931" y="11383"/>
                    </a:cubicBezTo>
                    <a:cubicBezTo>
                      <a:pt x="17931" y="11383"/>
                      <a:pt x="17931" y="11133"/>
                      <a:pt x="18693" y="8704"/>
                    </a:cubicBezTo>
                    <a:cubicBezTo>
                      <a:pt x="19467" y="6263"/>
                      <a:pt x="16752" y="2894"/>
                      <a:pt x="14669" y="1049"/>
                    </a:cubicBezTo>
                    <a:cubicBezTo>
                      <a:pt x="13852" y="326"/>
                      <a:pt x="12588" y="1"/>
                      <a:pt x="111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36;p46"/>
              <p:cNvSpPr/>
              <p:nvPr/>
            </p:nvSpPr>
            <p:spPr>
              <a:xfrm>
                <a:off x="3910600" y="2054400"/>
                <a:ext cx="774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1397" extrusionOk="0">
                    <a:moveTo>
                      <a:pt x="2295" y="1"/>
                    </a:moveTo>
                    <a:cubicBezTo>
                      <a:pt x="2043" y="1"/>
                      <a:pt x="1705" y="55"/>
                      <a:pt x="1250" y="185"/>
                    </a:cubicBezTo>
                    <a:cubicBezTo>
                      <a:pt x="0" y="542"/>
                      <a:pt x="429" y="1138"/>
                      <a:pt x="429" y="1138"/>
                    </a:cubicBezTo>
                    <a:cubicBezTo>
                      <a:pt x="557" y="1317"/>
                      <a:pt x="771" y="1396"/>
                      <a:pt x="1073" y="1396"/>
                    </a:cubicBezTo>
                    <a:cubicBezTo>
                      <a:pt x="1333" y="1396"/>
                      <a:pt x="1657" y="1337"/>
                      <a:pt x="2048" y="1233"/>
                    </a:cubicBezTo>
                    <a:cubicBezTo>
                      <a:pt x="2751" y="1042"/>
                      <a:pt x="3096" y="697"/>
                      <a:pt x="2989" y="387"/>
                    </a:cubicBezTo>
                    <a:cubicBezTo>
                      <a:pt x="2913" y="168"/>
                      <a:pt x="2736" y="1"/>
                      <a:pt x="2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37;p46"/>
              <p:cNvSpPr/>
              <p:nvPr/>
            </p:nvSpPr>
            <p:spPr>
              <a:xfrm>
                <a:off x="4121325" y="2092925"/>
                <a:ext cx="7652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790" extrusionOk="0">
                    <a:moveTo>
                      <a:pt x="584" y="1"/>
                    </a:moveTo>
                    <a:cubicBezTo>
                      <a:pt x="366" y="1"/>
                      <a:pt x="243" y="94"/>
                      <a:pt x="168" y="228"/>
                    </a:cubicBezTo>
                    <a:cubicBezTo>
                      <a:pt x="1" y="501"/>
                      <a:pt x="287" y="942"/>
                      <a:pt x="942" y="1323"/>
                    </a:cubicBezTo>
                    <a:cubicBezTo>
                      <a:pt x="1467" y="1617"/>
                      <a:pt x="1875" y="1790"/>
                      <a:pt x="2173" y="1790"/>
                    </a:cubicBezTo>
                    <a:cubicBezTo>
                      <a:pt x="2321" y="1790"/>
                      <a:pt x="2442" y="1747"/>
                      <a:pt x="2537" y="1656"/>
                    </a:cubicBezTo>
                    <a:cubicBezTo>
                      <a:pt x="2537" y="1656"/>
                      <a:pt x="3061" y="1204"/>
                      <a:pt x="1894" y="513"/>
                    </a:cubicBezTo>
                    <a:cubicBezTo>
                      <a:pt x="1259" y="140"/>
                      <a:pt x="850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38;p46"/>
              <p:cNvSpPr/>
              <p:nvPr/>
            </p:nvSpPr>
            <p:spPr>
              <a:xfrm>
                <a:off x="3793025" y="2109025"/>
                <a:ext cx="714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596" extrusionOk="0">
                    <a:moveTo>
                      <a:pt x="1072" y="0"/>
                    </a:moveTo>
                    <a:cubicBezTo>
                      <a:pt x="477" y="0"/>
                      <a:pt x="36" y="453"/>
                      <a:pt x="24" y="465"/>
                    </a:cubicBezTo>
                    <a:cubicBezTo>
                      <a:pt x="0" y="477"/>
                      <a:pt x="12" y="512"/>
                      <a:pt x="24" y="536"/>
                    </a:cubicBezTo>
                    <a:cubicBezTo>
                      <a:pt x="29" y="550"/>
                      <a:pt x="39" y="555"/>
                      <a:pt x="50" y="555"/>
                    </a:cubicBezTo>
                    <a:cubicBezTo>
                      <a:pt x="68" y="555"/>
                      <a:pt x="88" y="543"/>
                      <a:pt x="96" y="536"/>
                    </a:cubicBezTo>
                    <a:cubicBezTo>
                      <a:pt x="96" y="536"/>
                      <a:pt x="512" y="107"/>
                      <a:pt x="1048" y="107"/>
                    </a:cubicBezTo>
                    <a:cubicBezTo>
                      <a:pt x="1370" y="107"/>
                      <a:pt x="1667" y="238"/>
                      <a:pt x="1929" y="524"/>
                    </a:cubicBezTo>
                    <a:cubicBezTo>
                      <a:pt x="2691" y="1310"/>
                      <a:pt x="1858" y="2489"/>
                      <a:pt x="1846" y="2501"/>
                    </a:cubicBezTo>
                    <a:cubicBezTo>
                      <a:pt x="1822" y="2524"/>
                      <a:pt x="1822" y="2560"/>
                      <a:pt x="1858" y="2584"/>
                    </a:cubicBezTo>
                    <a:cubicBezTo>
                      <a:pt x="1858" y="2596"/>
                      <a:pt x="1870" y="2596"/>
                      <a:pt x="1870" y="2596"/>
                    </a:cubicBezTo>
                    <a:lnTo>
                      <a:pt x="1941" y="2596"/>
                    </a:lnTo>
                    <a:cubicBezTo>
                      <a:pt x="1941" y="2572"/>
                      <a:pt x="2858" y="1322"/>
                      <a:pt x="2024" y="465"/>
                    </a:cubicBezTo>
                    <a:cubicBezTo>
                      <a:pt x="1739" y="155"/>
                      <a:pt x="1405" y="0"/>
                      <a:pt x="1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39;p46"/>
              <p:cNvSpPr/>
              <p:nvPr/>
            </p:nvSpPr>
            <p:spPr>
              <a:xfrm>
                <a:off x="3811175" y="2134425"/>
                <a:ext cx="40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564" extrusionOk="0">
                    <a:moveTo>
                      <a:pt x="718" y="0"/>
                    </a:moveTo>
                    <a:cubicBezTo>
                      <a:pt x="357" y="0"/>
                      <a:pt x="55" y="139"/>
                      <a:pt x="48" y="139"/>
                    </a:cubicBezTo>
                    <a:cubicBezTo>
                      <a:pt x="13" y="151"/>
                      <a:pt x="1" y="175"/>
                      <a:pt x="13" y="211"/>
                    </a:cubicBezTo>
                    <a:cubicBezTo>
                      <a:pt x="24" y="223"/>
                      <a:pt x="48" y="234"/>
                      <a:pt x="60" y="234"/>
                    </a:cubicBezTo>
                    <a:cubicBezTo>
                      <a:pt x="72" y="234"/>
                      <a:pt x="84" y="234"/>
                      <a:pt x="108" y="223"/>
                    </a:cubicBezTo>
                    <a:cubicBezTo>
                      <a:pt x="108" y="223"/>
                      <a:pt x="383" y="99"/>
                      <a:pt x="711" y="99"/>
                    </a:cubicBezTo>
                    <a:cubicBezTo>
                      <a:pt x="994" y="99"/>
                      <a:pt x="1316" y="191"/>
                      <a:pt x="1537" y="532"/>
                    </a:cubicBezTo>
                    <a:cubicBezTo>
                      <a:pt x="1544" y="555"/>
                      <a:pt x="1556" y="563"/>
                      <a:pt x="1574" y="563"/>
                    </a:cubicBezTo>
                    <a:cubicBezTo>
                      <a:pt x="1583" y="563"/>
                      <a:pt x="1595" y="560"/>
                      <a:pt x="1608" y="556"/>
                    </a:cubicBezTo>
                    <a:cubicBezTo>
                      <a:pt x="1632" y="532"/>
                      <a:pt x="1632" y="508"/>
                      <a:pt x="1620" y="473"/>
                    </a:cubicBezTo>
                    <a:cubicBezTo>
                      <a:pt x="1374" y="101"/>
                      <a:pt x="1024" y="0"/>
                      <a:pt x="7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40;p46"/>
              <p:cNvSpPr/>
              <p:nvPr/>
            </p:nvSpPr>
            <p:spPr>
              <a:xfrm>
                <a:off x="3756100" y="2871900"/>
                <a:ext cx="517000" cy="247675"/>
              </a:xfrm>
              <a:custGeom>
                <a:avLst/>
                <a:gdLst/>
                <a:ahLst/>
                <a:cxnLst/>
                <a:rect l="l" t="t" r="r" b="b"/>
                <a:pathLst>
                  <a:path w="20680" h="9907" extrusionOk="0">
                    <a:moveTo>
                      <a:pt x="1442" y="1"/>
                    </a:moveTo>
                    <a:lnTo>
                      <a:pt x="1" y="7645"/>
                    </a:lnTo>
                    <a:lnTo>
                      <a:pt x="20539" y="9907"/>
                    </a:lnTo>
                    <a:cubicBezTo>
                      <a:pt x="20539" y="9907"/>
                      <a:pt x="20679" y="5334"/>
                      <a:pt x="16236" y="5334"/>
                    </a:cubicBezTo>
                    <a:cubicBezTo>
                      <a:pt x="16190" y="5334"/>
                      <a:pt x="16145" y="5334"/>
                      <a:pt x="16098" y="5335"/>
                    </a:cubicBezTo>
                    <a:lnTo>
                      <a:pt x="1442" y="1"/>
                    </a:ln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41;p46"/>
              <p:cNvSpPr/>
              <p:nvPr/>
            </p:nvSpPr>
            <p:spPr>
              <a:xfrm>
                <a:off x="4335350" y="3096650"/>
                <a:ext cx="887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2667" extrusionOk="0">
                    <a:moveTo>
                      <a:pt x="1548" y="0"/>
                    </a:moveTo>
                    <a:cubicBezTo>
                      <a:pt x="786" y="524"/>
                      <a:pt x="251" y="1274"/>
                      <a:pt x="1" y="2108"/>
                    </a:cubicBezTo>
                    <a:cubicBezTo>
                      <a:pt x="1393" y="2576"/>
                      <a:pt x="2361" y="2667"/>
                      <a:pt x="2900" y="2667"/>
                    </a:cubicBezTo>
                    <a:cubicBezTo>
                      <a:pt x="3237" y="2667"/>
                      <a:pt x="3406" y="2631"/>
                      <a:pt x="3406" y="2631"/>
                    </a:cubicBezTo>
                    <a:cubicBezTo>
                      <a:pt x="3406" y="2631"/>
                      <a:pt x="3549" y="2334"/>
                      <a:pt x="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42;p46"/>
              <p:cNvSpPr/>
              <p:nvPr/>
            </p:nvSpPr>
            <p:spPr>
              <a:xfrm>
                <a:off x="4155275" y="2952425"/>
                <a:ext cx="219100" cy="196625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7865" extrusionOk="0">
                    <a:moveTo>
                      <a:pt x="1867" y="0"/>
                    </a:moveTo>
                    <a:cubicBezTo>
                      <a:pt x="1592" y="0"/>
                      <a:pt x="1477" y="90"/>
                      <a:pt x="1477" y="90"/>
                    </a:cubicBezTo>
                    <a:cubicBezTo>
                      <a:pt x="405" y="1185"/>
                      <a:pt x="60" y="2102"/>
                      <a:pt x="0" y="2150"/>
                    </a:cubicBezTo>
                    <a:cubicBezTo>
                      <a:pt x="3108" y="2971"/>
                      <a:pt x="4382" y="6614"/>
                      <a:pt x="4382" y="6614"/>
                    </a:cubicBezTo>
                    <a:cubicBezTo>
                      <a:pt x="5465" y="7198"/>
                      <a:pt x="6418" y="7603"/>
                      <a:pt x="7215" y="7865"/>
                    </a:cubicBezTo>
                    <a:cubicBezTo>
                      <a:pt x="7454" y="7031"/>
                      <a:pt x="8001" y="6281"/>
                      <a:pt x="8763" y="5745"/>
                    </a:cubicBezTo>
                    <a:cubicBezTo>
                      <a:pt x="8263" y="5150"/>
                      <a:pt x="7608" y="4412"/>
                      <a:pt x="6775" y="3519"/>
                    </a:cubicBezTo>
                    <a:cubicBezTo>
                      <a:pt x="3954" y="466"/>
                      <a:pt x="2495" y="0"/>
                      <a:pt x="18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43;p46"/>
              <p:cNvSpPr/>
              <p:nvPr/>
            </p:nvSpPr>
            <p:spPr>
              <a:xfrm>
                <a:off x="4191575" y="2940075"/>
                <a:ext cx="241125" cy="222375"/>
              </a:xfrm>
              <a:custGeom>
                <a:avLst/>
                <a:gdLst/>
                <a:ahLst/>
                <a:cxnLst/>
                <a:rect l="l" t="t" r="r" b="b"/>
                <a:pathLst>
                  <a:path w="9645" h="8895" extrusionOk="0">
                    <a:moveTo>
                      <a:pt x="715" y="0"/>
                    </a:moveTo>
                    <a:cubicBezTo>
                      <a:pt x="453" y="203"/>
                      <a:pt x="215" y="393"/>
                      <a:pt x="1" y="608"/>
                    </a:cubicBezTo>
                    <a:cubicBezTo>
                      <a:pt x="2120" y="1786"/>
                      <a:pt x="5823" y="4299"/>
                      <a:pt x="9169" y="8894"/>
                    </a:cubicBezTo>
                    <a:cubicBezTo>
                      <a:pt x="9502" y="8704"/>
                      <a:pt x="9645" y="8490"/>
                      <a:pt x="9645" y="8490"/>
                    </a:cubicBezTo>
                    <a:cubicBezTo>
                      <a:pt x="9645" y="8490"/>
                      <a:pt x="9609" y="7537"/>
                      <a:pt x="5799" y="3953"/>
                    </a:cubicBezTo>
                    <a:cubicBezTo>
                      <a:pt x="2370" y="739"/>
                      <a:pt x="715" y="0"/>
                      <a:pt x="7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44;p46"/>
              <p:cNvSpPr/>
              <p:nvPr/>
            </p:nvSpPr>
            <p:spPr>
              <a:xfrm>
                <a:off x="4294875" y="3088125"/>
                <a:ext cx="271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2042" extrusionOk="0">
                    <a:moveTo>
                      <a:pt x="1006" y="1"/>
                    </a:moveTo>
                    <a:cubicBezTo>
                      <a:pt x="988" y="1"/>
                      <a:pt x="968" y="9"/>
                      <a:pt x="953" y="32"/>
                    </a:cubicBezTo>
                    <a:cubicBezTo>
                      <a:pt x="0" y="889"/>
                      <a:pt x="298" y="1972"/>
                      <a:pt x="310" y="1996"/>
                    </a:cubicBezTo>
                    <a:cubicBezTo>
                      <a:pt x="318" y="2022"/>
                      <a:pt x="339" y="2041"/>
                      <a:pt x="368" y="2041"/>
                    </a:cubicBezTo>
                    <a:cubicBezTo>
                      <a:pt x="379" y="2041"/>
                      <a:pt x="392" y="2038"/>
                      <a:pt x="405" y="2032"/>
                    </a:cubicBezTo>
                    <a:cubicBezTo>
                      <a:pt x="441" y="2020"/>
                      <a:pt x="465" y="1996"/>
                      <a:pt x="441" y="1948"/>
                    </a:cubicBezTo>
                    <a:cubicBezTo>
                      <a:pt x="429" y="1901"/>
                      <a:pt x="155" y="936"/>
                      <a:pt x="1048" y="127"/>
                    </a:cubicBezTo>
                    <a:cubicBezTo>
                      <a:pt x="1084" y="103"/>
                      <a:pt x="1084" y="55"/>
                      <a:pt x="1048" y="20"/>
                    </a:cubicBezTo>
                    <a:cubicBezTo>
                      <a:pt x="1043" y="25"/>
                      <a:pt x="1040" y="28"/>
                      <a:pt x="1039" y="28"/>
                    </a:cubicBezTo>
                    <a:cubicBezTo>
                      <a:pt x="1036" y="28"/>
                      <a:pt x="1036" y="22"/>
                      <a:pt x="1036" y="8"/>
                    </a:cubicBezTo>
                    <a:cubicBezTo>
                      <a:pt x="1027" y="3"/>
                      <a:pt x="1017" y="1"/>
                      <a:pt x="10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45;p46"/>
              <p:cNvSpPr/>
              <p:nvPr/>
            </p:nvSpPr>
            <p:spPr>
              <a:xfrm>
                <a:off x="4271050" y="3077100"/>
                <a:ext cx="2592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07" extrusionOk="0">
                    <a:moveTo>
                      <a:pt x="955" y="0"/>
                    </a:moveTo>
                    <a:cubicBezTo>
                      <a:pt x="938" y="0"/>
                      <a:pt x="920" y="6"/>
                      <a:pt x="906" y="20"/>
                    </a:cubicBezTo>
                    <a:cubicBezTo>
                      <a:pt x="1" y="1020"/>
                      <a:pt x="239" y="1925"/>
                      <a:pt x="251" y="1961"/>
                    </a:cubicBezTo>
                    <a:cubicBezTo>
                      <a:pt x="259" y="1987"/>
                      <a:pt x="280" y="2006"/>
                      <a:pt x="305" y="2006"/>
                    </a:cubicBezTo>
                    <a:cubicBezTo>
                      <a:pt x="314" y="2006"/>
                      <a:pt x="324" y="2003"/>
                      <a:pt x="334" y="1997"/>
                    </a:cubicBezTo>
                    <a:cubicBezTo>
                      <a:pt x="382" y="1985"/>
                      <a:pt x="394" y="1961"/>
                      <a:pt x="382" y="1913"/>
                    </a:cubicBezTo>
                    <a:cubicBezTo>
                      <a:pt x="382" y="1889"/>
                      <a:pt x="144" y="1032"/>
                      <a:pt x="1013" y="104"/>
                    </a:cubicBezTo>
                    <a:cubicBezTo>
                      <a:pt x="1037" y="92"/>
                      <a:pt x="1037" y="32"/>
                      <a:pt x="989" y="8"/>
                    </a:cubicBezTo>
                    <a:cubicBezTo>
                      <a:pt x="979" y="3"/>
                      <a:pt x="967" y="0"/>
                      <a:pt x="9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46;p46"/>
              <p:cNvSpPr/>
              <p:nvPr/>
            </p:nvSpPr>
            <p:spPr>
              <a:xfrm>
                <a:off x="4247850" y="3109450"/>
                <a:ext cx="3275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43" extrusionOk="0">
                    <a:moveTo>
                      <a:pt x="1107" y="214"/>
                    </a:moveTo>
                    <a:cubicBezTo>
                      <a:pt x="953" y="572"/>
                      <a:pt x="679" y="1119"/>
                      <a:pt x="417" y="1203"/>
                    </a:cubicBezTo>
                    <a:cubicBezTo>
                      <a:pt x="404" y="1207"/>
                      <a:pt x="389" y="1210"/>
                      <a:pt x="373" y="1210"/>
                    </a:cubicBezTo>
                    <a:cubicBezTo>
                      <a:pt x="346" y="1210"/>
                      <a:pt x="316" y="1201"/>
                      <a:pt x="286" y="1179"/>
                    </a:cubicBezTo>
                    <a:cubicBezTo>
                      <a:pt x="274" y="1167"/>
                      <a:pt x="250" y="1167"/>
                      <a:pt x="238" y="1155"/>
                    </a:cubicBezTo>
                    <a:cubicBezTo>
                      <a:pt x="167" y="1084"/>
                      <a:pt x="167" y="1036"/>
                      <a:pt x="167" y="988"/>
                    </a:cubicBezTo>
                    <a:cubicBezTo>
                      <a:pt x="214" y="726"/>
                      <a:pt x="762" y="393"/>
                      <a:pt x="1107" y="214"/>
                    </a:cubicBezTo>
                    <a:close/>
                    <a:moveTo>
                      <a:pt x="1191" y="0"/>
                    </a:moveTo>
                    <a:cubicBezTo>
                      <a:pt x="1072" y="48"/>
                      <a:pt x="83" y="524"/>
                      <a:pt x="24" y="953"/>
                    </a:cubicBezTo>
                    <a:cubicBezTo>
                      <a:pt x="0" y="1036"/>
                      <a:pt x="24" y="1155"/>
                      <a:pt x="131" y="1250"/>
                    </a:cubicBezTo>
                    <a:cubicBezTo>
                      <a:pt x="212" y="1313"/>
                      <a:pt x="293" y="1342"/>
                      <a:pt x="375" y="1342"/>
                    </a:cubicBezTo>
                    <a:cubicBezTo>
                      <a:pt x="401" y="1342"/>
                      <a:pt x="427" y="1339"/>
                      <a:pt x="453" y="1334"/>
                    </a:cubicBezTo>
                    <a:cubicBezTo>
                      <a:pt x="893" y="1226"/>
                      <a:pt x="1250" y="214"/>
                      <a:pt x="1298" y="95"/>
                    </a:cubicBezTo>
                    <a:cubicBezTo>
                      <a:pt x="1310" y="60"/>
                      <a:pt x="1298" y="36"/>
                      <a:pt x="1286" y="24"/>
                    </a:cubicBezTo>
                    <a:cubicBezTo>
                      <a:pt x="1250" y="12"/>
                      <a:pt x="1226" y="12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47;p46"/>
              <p:cNvSpPr/>
              <p:nvPr/>
            </p:nvSpPr>
            <p:spPr>
              <a:xfrm>
                <a:off x="4239800" y="3093225"/>
                <a:ext cx="408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10" extrusionOk="0">
                    <a:moveTo>
                      <a:pt x="362" y="149"/>
                    </a:moveTo>
                    <a:cubicBezTo>
                      <a:pt x="643" y="149"/>
                      <a:pt x="1104" y="458"/>
                      <a:pt x="1382" y="661"/>
                    </a:cubicBezTo>
                    <a:cubicBezTo>
                      <a:pt x="1279" y="668"/>
                      <a:pt x="1160" y="673"/>
                      <a:pt x="1039" y="673"/>
                    </a:cubicBezTo>
                    <a:cubicBezTo>
                      <a:pt x="754" y="673"/>
                      <a:pt x="450" y="646"/>
                      <a:pt x="274" y="554"/>
                    </a:cubicBezTo>
                    <a:cubicBezTo>
                      <a:pt x="251" y="542"/>
                      <a:pt x="215" y="506"/>
                      <a:pt x="203" y="494"/>
                    </a:cubicBezTo>
                    <a:cubicBezTo>
                      <a:pt x="155" y="435"/>
                      <a:pt x="155" y="375"/>
                      <a:pt x="179" y="304"/>
                    </a:cubicBezTo>
                    <a:cubicBezTo>
                      <a:pt x="191" y="209"/>
                      <a:pt x="251" y="185"/>
                      <a:pt x="274" y="161"/>
                    </a:cubicBezTo>
                    <a:cubicBezTo>
                      <a:pt x="301" y="153"/>
                      <a:pt x="330" y="149"/>
                      <a:pt x="362" y="149"/>
                    </a:cubicBezTo>
                    <a:close/>
                    <a:moveTo>
                      <a:pt x="359" y="0"/>
                    </a:moveTo>
                    <a:cubicBezTo>
                      <a:pt x="316" y="0"/>
                      <a:pt x="275" y="6"/>
                      <a:pt x="239" y="18"/>
                    </a:cubicBezTo>
                    <a:cubicBezTo>
                      <a:pt x="155" y="42"/>
                      <a:pt x="72" y="101"/>
                      <a:pt x="24" y="256"/>
                    </a:cubicBezTo>
                    <a:cubicBezTo>
                      <a:pt x="1" y="375"/>
                      <a:pt x="24" y="482"/>
                      <a:pt x="96" y="566"/>
                    </a:cubicBezTo>
                    <a:cubicBezTo>
                      <a:pt x="267" y="765"/>
                      <a:pt x="691" y="809"/>
                      <a:pt x="1043" y="809"/>
                    </a:cubicBezTo>
                    <a:cubicBezTo>
                      <a:pt x="1302" y="809"/>
                      <a:pt x="1522" y="785"/>
                      <a:pt x="1572" y="780"/>
                    </a:cubicBezTo>
                    <a:cubicBezTo>
                      <a:pt x="1608" y="780"/>
                      <a:pt x="1620" y="756"/>
                      <a:pt x="1632" y="732"/>
                    </a:cubicBezTo>
                    <a:cubicBezTo>
                      <a:pt x="1632" y="697"/>
                      <a:pt x="1620" y="673"/>
                      <a:pt x="1608" y="661"/>
                    </a:cubicBezTo>
                    <a:cubicBezTo>
                      <a:pt x="1560" y="625"/>
                      <a:pt x="1346" y="447"/>
                      <a:pt x="1084" y="280"/>
                    </a:cubicBezTo>
                    <a:cubicBezTo>
                      <a:pt x="847" y="132"/>
                      <a:pt x="569" y="0"/>
                      <a:pt x="3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48;p46"/>
              <p:cNvSpPr/>
              <p:nvPr/>
            </p:nvSpPr>
            <p:spPr>
              <a:xfrm>
                <a:off x="3515600" y="2821950"/>
                <a:ext cx="681075" cy="300600"/>
              </a:xfrm>
              <a:custGeom>
                <a:avLst/>
                <a:gdLst/>
                <a:ahLst/>
                <a:cxnLst/>
                <a:rect l="l" t="t" r="r" b="b"/>
                <a:pathLst>
                  <a:path w="27243" h="12024" extrusionOk="0">
                    <a:moveTo>
                      <a:pt x="6989" y="0"/>
                    </a:moveTo>
                    <a:cubicBezTo>
                      <a:pt x="6262" y="0"/>
                      <a:pt x="5670" y="105"/>
                      <a:pt x="5263" y="344"/>
                    </a:cubicBezTo>
                    <a:cubicBezTo>
                      <a:pt x="1" y="3416"/>
                      <a:pt x="2834" y="7488"/>
                      <a:pt x="4716" y="8250"/>
                    </a:cubicBezTo>
                    <a:cubicBezTo>
                      <a:pt x="8764" y="9857"/>
                      <a:pt x="27016" y="12024"/>
                      <a:pt x="27016" y="12024"/>
                    </a:cubicBezTo>
                    <a:cubicBezTo>
                      <a:pt x="27016" y="12024"/>
                      <a:pt x="27242" y="8250"/>
                      <a:pt x="25444" y="5892"/>
                    </a:cubicBezTo>
                    <a:cubicBezTo>
                      <a:pt x="25444" y="5892"/>
                      <a:pt x="12428" y="0"/>
                      <a:pt x="6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49;p46"/>
              <p:cNvSpPr/>
              <p:nvPr/>
            </p:nvSpPr>
            <p:spPr>
              <a:xfrm>
                <a:off x="3767425" y="2804500"/>
                <a:ext cx="667675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13735" extrusionOk="0">
                    <a:moveTo>
                      <a:pt x="20000" y="0"/>
                    </a:moveTo>
                    <a:cubicBezTo>
                      <a:pt x="14917" y="0"/>
                      <a:pt x="1596" y="7483"/>
                      <a:pt x="1596" y="7483"/>
                    </a:cubicBezTo>
                    <a:cubicBezTo>
                      <a:pt x="0" y="9984"/>
                      <a:pt x="560" y="13734"/>
                      <a:pt x="560" y="13734"/>
                    </a:cubicBezTo>
                    <a:cubicBezTo>
                      <a:pt x="560" y="13734"/>
                      <a:pt x="18538" y="10007"/>
                      <a:pt x="22432" y="8055"/>
                    </a:cubicBezTo>
                    <a:cubicBezTo>
                      <a:pt x="24265" y="7138"/>
                      <a:pt x="26706" y="2828"/>
                      <a:pt x="21217" y="220"/>
                    </a:cubicBezTo>
                    <a:cubicBezTo>
                      <a:pt x="20900" y="69"/>
                      <a:pt x="20488" y="0"/>
                      <a:pt x="20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050;p46"/>
              <p:cNvSpPr/>
              <p:nvPr/>
            </p:nvSpPr>
            <p:spPr>
              <a:xfrm>
                <a:off x="3780525" y="2835000"/>
                <a:ext cx="366425" cy="13247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5299" fill="none" extrusionOk="0">
                    <a:moveTo>
                      <a:pt x="0" y="1"/>
                    </a:moveTo>
                    <a:cubicBezTo>
                      <a:pt x="5644" y="1322"/>
                      <a:pt x="13419" y="4727"/>
                      <a:pt x="14657" y="5299"/>
                    </a:cubicBezTo>
                  </a:path>
                </a:pathLst>
              </a:custGeom>
              <a:noFill/>
              <a:ln w="4775" cap="rnd" cmpd="sng">
                <a:solidFill>
                  <a:srgbClr val="262D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051;p46"/>
              <p:cNvSpPr/>
              <p:nvPr/>
            </p:nvSpPr>
            <p:spPr>
              <a:xfrm>
                <a:off x="3792850" y="1836875"/>
                <a:ext cx="446975" cy="276850"/>
              </a:xfrm>
              <a:custGeom>
                <a:avLst/>
                <a:gdLst/>
                <a:ahLst/>
                <a:cxnLst/>
                <a:rect l="l" t="t" r="r" b="b"/>
                <a:pathLst>
                  <a:path w="17879" h="11074" extrusionOk="0">
                    <a:moveTo>
                      <a:pt x="8161" y="1"/>
                    </a:moveTo>
                    <a:cubicBezTo>
                      <a:pt x="5653" y="1"/>
                      <a:pt x="2924" y="969"/>
                      <a:pt x="1591" y="3290"/>
                    </a:cubicBezTo>
                    <a:cubicBezTo>
                      <a:pt x="154" y="5816"/>
                      <a:pt x="1" y="8850"/>
                      <a:pt x="531" y="8850"/>
                    </a:cubicBezTo>
                    <a:cubicBezTo>
                      <a:pt x="581" y="8850"/>
                      <a:pt x="637" y="8823"/>
                      <a:pt x="698" y="8767"/>
                    </a:cubicBezTo>
                    <a:cubicBezTo>
                      <a:pt x="698" y="8767"/>
                      <a:pt x="2127" y="1957"/>
                      <a:pt x="7401" y="1778"/>
                    </a:cubicBezTo>
                    <a:cubicBezTo>
                      <a:pt x="7583" y="1772"/>
                      <a:pt x="7762" y="1769"/>
                      <a:pt x="7938" y="1769"/>
                    </a:cubicBezTo>
                    <a:cubicBezTo>
                      <a:pt x="14594" y="1769"/>
                      <a:pt x="17498" y="6097"/>
                      <a:pt x="17045" y="10934"/>
                    </a:cubicBezTo>
                    <a:cubicBezTo>
                      <a:pt x="17038" y="11024"/>
                      <a:pt x="17100" y="11074"/>
                      <a:pt x="17164" y="11074"/>
                    </a:cubicBezTo>
                    <a:cubicBezTo>
                      <a:pt x="17211" y="11074"/>
                      <a:pt x="17258" y="11048"/>
                      <a:pt x="17283" y="10993"/>
                    </a:cubicBezTo>
                    <a:cubicBezTo>
                      <a:pt x="17545" y="10398"/>
                      <a:pt x="17879" y="9196"/>
                      <a:pt x="17593" y="7219"/>
                    </a:cubicBezTo>
                    <a:cubicBezTo>
                      <a:pt x="17009" y="3231"/>
                      <a:pt x="14497" y="1623"/>
                      <a:pt x="10866" y="409"/>
                    </a:cubicBezTo>
                    <a:cubicBezTo>
                      <a:pt x="10059" y="144"/>
                      <a:pt x="9126" y="1"/>
                      <a:pt x="8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052;p46"/>
              <p:cNvSpPr/>
              <p:nvPr/>
            </p:nvSpPr>
            <p:spPr>
              <a:xfrm>
                <a:off x="3880825" y="1876850"/>
                <a:ext cx="408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096" fill="none" extrusionOk="0">
                    <a:moveTo>
                      <a:pt x="1632" y="0"/>
                    </a:moveTo>
                    <a:cubicBezTo>
                      <a:pt x="1048" y="298"/>
                      <a:pt x="501" y="655"/>
                      <a:pt x="1" y="1096"/>
                    </a:cubicBezTo>
                  </a:path>
                </a:pathLst>
              </a:custGeom>
              <a:noFill/>
              <a:ln w="4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053;p46"/>
              <p:cNvSpPr/>
              <p:nvPr/>
            </p:nvSpPr>
            <p:spPr>
              <a:xfrm>
                <a:off x="3862075" y="1872975"/>
                <a:ext cx="506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073" fill="none" extrusionOk="0">
                    <a:moveTo>
                      <a:pt x="2025" y="1"/>
                    </a:moveTo>
                    <a:cubicBezTo>
                      <a:pt x="1263" y="144"/>
                      <a:pt x="572" y="513"/>
                      <a:pt x="1" y="1072"/>
                    </a:cubicBezTo>
                  </a:path>
                </a:pathLst>
              </a:custGeom>
              <a:noFill/>
              <a:ln w="4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054;p46"/>
              <p:cNvSpPr/>
              <p:nvPr/>
            </p:nvSpPr>
            <p:spPr>
              <a:xfrm>
                <a:off x="3958825" y="1859875"/>
                <a:ext cx="488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85" fill="none" extrusionOk="0">
                    <a:moveTo>
                      <a:pt x="0" y="72"/>
                    </a:moveTo>
                    <a:cubicBezTo>
                      <a:pt x="643" y="1"/>
                      <a:pt x="1298" y="1"/>
                      <a:pt x="1953" y="84"/>
                    </a:cubicBezTo>
                  </a:path>
                </a:pathLst>
              </a:custGeom>
              <a:noFill/>
              <a:ln w="4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055;p46"/>
              <p:cNvSpPr/>
              <p:nvPr/>
            </p:nvSpPr>
            <p:spPr>
              <a:xfrm>
                <a:off x="3964175" y="1843800"/>
                <a:ext cx="565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70" fill="none" extrusionOk="0">
                    <a:moveTo>
                      <a:pt x="0" y="370"/>
                    </a:moveTo>
                    <a:cubicBezTo>
                      <a:pt x="715" y="72"/>
                      <a:pt x="1501" y="1"/>
                      <a:pt x="2263" y="156"/>
                    </a:cubicBezTo>
                  </a:path>
                </a:pathLst>
              </a:custGeom>
              <a:noFill/>
              <a:ln w="4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056;p46"/>
              <p:cNvSpPr/>
              <p:nvPr/>
            </p:nvSpPr>
            <p:spPr>
              <a:xfrm>
                <a:off x="3910900" y="1744100"/>
                <a:ext cx="94075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5216" extrusionOk="0">
                    <a:moveTo>
                      <a:pt x="2727" y="0"/>
                    </a:moveTo>
                    <a:cubicBezTo>
                      <a:pt x="2727" y="0"/>
                      <a:pt x="0" y="989"/>
                      <a:pt x="1179" y="5215"/>
                    </a:cubicBezTo>
                    <a:cubicBezTo>
                      <a:pt x="1179" y="5215"/>
                      <a:pt x="3763" y="3274"/>
                      <a:pt x="2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057;p46"/>
              <p:cNvSpPr/>
              <p:nvPr/>
            </p:nvSpPr>
            <p:spPr>
              <a:xfrm>
                <a:off x="3824575" y="1807100"/>
                <a:ext cx="11522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2680" extrusionOk="0">
                    <a:moveTo>
                      <a:pt x="614" y="1"/>
                    </a:moveTo>
                    <a:cubicBezTo>
                      <a:pt x="417" y="1"/>
                      <a:pt x="213" y="13"/>
                      <a:pt x="0" y="40"/>
                    </a:cubicBezTo>
                    <a:cubicBezTo>
                      <a:pt x="0" y="40"/>
                      <a:pt x="359" y="2679"/>
                      <a:pt x="3910" y="2679"/>
                    </a:cubicBezTo>
                    <a:cubicBezTo>
                      <a:pt x="4130" y="2679"/>
                      <a:pt x="4363" y="2669"/>
                      <a:pt x="4608" y="2648"/>
                    </a:cubicBezTo>
                    <a:cubicBezTo>
                      <a:pt x="4608" y="2648"/>
                      <a:pt x="3462" y="1"/>
                      <a:pt x="6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058;p46"/>
              <p:cNvSpPr/>
              <p:nvPr/>
            </p:nvSpPr>
            <p:spPr>
              <a:xfrm>
                <a:off x="3897675" y="1838250"/>
                <a:ext cx="80800" cy="49250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970" extrusionOk="0">
                    <a:moveTo>
                      <a:pt x="1892" y="1"/>
                    </a:moveTo>
                    <a:cubicBezTo>
                      <a:pt x="1270" y="1"/>
                      <a:pt x="551" y="352"/>
                      <a:pt x="315" y="640"/>
                    </a:cubicBezTo>
                    <a:cubicBezTo>
                      <a:pt x="1" y="1045"/>
                      <a:pt x="472" y="1969"/>
                      <a:pt x="1325" y="1969"/>
                    </a:cubicBezTo>
                    <a:cubicBezTo>
                      <a:pt x="1474" y="1969"/>
                      <a:pt x="1634" y="1941"/>
                      <a:pt x="1803" y="1878"/>
                    </a:cubicBezTo>
                    <a:cubicBezTo>
                      <a:pt x="1803" y="1878"/>
                      <a:pt x="3232" y="1449"/>
                      <a:pt x="2791" y="497"/>
                    </a:cubicBezTo>
                    <a:cubicBezTo>
                      <a:pt x="2619" y="134"/>
                      <a:pt x="2274" y="1"/>
                      <a:pt x="1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059;p46"/>
              <p:cNvSpPr/>
              <p:nvPr/>
            </p:nvSpPr>
            <p:spPr>
              <a:xfrm>
                <a:off x="3946325" y="1797975"/>
                <a:ext cx="211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311" fill="none" extrusionOk="0">
                    <a:moveTo>
                      <a:pt x="0" y="2310"/>
                    </a:moveTo>
                    <a:cubicBezTo>
                      <a:pt x="500" y="1655"/>
                      <a:pt x="798" y="834"/>
                      <a:pt x="845" y="0"/>
                    </a:cubicBezTo>
                  </a:path>
                </a:pathLst>
              </a:custGeom>
              <a:noFill/>
              <a:ln w="4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060;p46"/>
              <p:cNvSpPr/>
              <p:nvPr/>
            </p:nvSpPr>
            <p:spPr>
              <a:xfrm>
                <a:off x="3942750" y="1791725"/>
                <a:ext cx="1340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2263" fill="none" extrusionOk="0">
                    <a:moveTo>
                      <a:pt x="0" y="2262"/>
                    </a:moveTo>
                    <a:cubicBezTo>
                      <a:pt x="143" y="1500"/>
                      <a:pt x="322" y="750"/>
                      <a:pt x="536" y="0"/>
                    </a:cubicBezTo>
                  </a:path>
                </a:pathLst>
              </a:custGeom>
              <a:noFill/>
              <a:ln w="4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061;p46"/>
              <p:cNvSpPr/>
              <p:nvPr/>
            </p:nvSpPr>
            <p:spPr>
              <a:xfrm>
                <a:off x="3866550" y="1830700"/>
                <a:ext cx="524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014" fill="none" extrusionOk="0">
                    <a:moveTo>
                      <a:pt x="2096" y="953"/>
                    </a:moveTo>
                    <a:cubicBezTo>
                      <a:pt x="1798" y="1013"/>
                      <a:pt x="1524" y="870"/>
                      <a:pt x="1262" y="715"/>
                    </a:cubicBezTo>
                    <a:cubicBezTo>
                      <a:pt x="846" y="477"/>
                      <a:pt x="417" y="239"/>
                      <a:pt x="0" y="1"/>
                    </a:cubicBezTo>
                  </a:path>
                </a:pathLst>
              </a:custGeom>
              <a:noFill/>
              <a:ln w="4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062;p46"/>
              <p:cNvSpPr/>
              <p:nvPr/>
            </p:nvSpPr>
            <p:spPr>
              <a:xfrm>
                <a:off x="3866550" y="1843500"/>
                <a:ext cx="48825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859" fill="none" extrusionOk="0">
                    <a:moveTo>
                      <a:pt x="1953" y="858"/>
                    </a:moveTo>
                    <a:cubicBezTo>
                      <a:pt x="1238" y="775"/>
                      <a:pt x="548" y="465"/>
                      <a:pt x="0" y="1"/>
                    </a:cubicBezTo>
                  </a:path>
                </a:pathLst>
              </a:custGeom>
              <a:noFill/>
              <a:ln w="4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063;p46"/>
              <p:cNvSpPr/>
              <p:nvPr/>
            </p:nvSpPr>
            <p:spPr>
              <a:xfrm>
                <a:off x="3723675" y="2440500"/>
                <a:ext cx="590875" cy="547725"/>
              </a:xfrm>
              <a:custGeom>
                <a:avLst/>
                <a:gdLst/>
                <a:ahLst/>
                <a:cxnLst/>
                <a:rect l="l" t="t" r="r" b="b"/>
                <a:pathLst>
                  <a:path w="23635" h="21909" extrusionOk="0">
                    <a:moveTo>
                      <a:pt x="15479" y="1"/>
                    </a:moveTo>
                    <a:cubicBezTo>
                      <a:pt x="13882" y="1"/>
                      <a:pt x="12334" y="571"/>
                      <a:pt x="11168" y="1731"/>
                    </a:cubicBezTo>
                    <a:cubicBezTo>
                      <a:pt x="10656" y="2243"/>
                      <a:pt x="10251" y="2803"/>
                      <a:pt x="9978" y="3410"/>
                    </a:cubicBezTo>
                    <a:cubicBezTo>
                      <a:pt x="9418" y="4589"/>
                      <a:pt x="8287" y="5375"/>
                      <a:pt x="7001" y="5601"/>
                    </a:cubicBezTo>
                    <a:cubicBezTo>
                      <a:pt x="5537" y="5839"/>
                      <a:pt x="4167" y="6506"/>
                      <a:pt x="3072" y="7577"/>
                    </a:cubicBezTo>
                    <a:cubicBezTo>
                      <a:pt x="0" y="10601"/>
                      <a:pt x="215" y="15792"/>
                      <a:pt x="3548" y="19174"/>
                    </a:cubicBezTo>
                    <a:cubicBezTo>
                      <a:pt x="5334" y="20985"/>
                      <a:pt x="7653" y="21908"/>
                      <a:pt x="9891" y="21908"/>
                    </a:cubicBezTo>
                    <a:cubicBezTo>
                      <a:pt x="11832" y="21908"/>
                      <a:pt x="13712" y="21215"/>
                      <a:pt x="15133" y="19805"/>
                    </a:cubicBezTo>
                    <a:cubicBezTo>
                      <a:pt x="16252" y="18745"/>
                      <a:pt x="16919" y="17388"/>
                      <a:pt x="17193" y="15935"/>
                    </a:cubicBezTo>
                    <a:cubicBezTo>
                      <a:pt x="17431" y="14649"/>
                      <a:pt x="18217" y="13530"/>
                      <a:pt x="19407" y="12983"/>
                    </a:cubicBezTo>
                    <a:cubicBezTo>
                      <a:pt x="20038" y="12697"/>
                      <a:pt x="20598" y="12316"/>
                      <a:pt x="21110" y="11804"/>
                    </a:cubicBezTo>
                    <a:cubicBezTo>
                      <a:pt x="23634" y="9304"/>
                      <a:pt x="23456" y="5041"/>
                      <a:pt x="20705" y="2255"/>
                    </a:cubicBezTo>
                    <a:cubicBezTo>
                      <a:pt x="19237" y="762"/>
                      <a:pt x="17325" y="1"/>
                      <a:pt x="154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064;p46"/>
              <p:cNvSpPr/>
              <p:nvPr/>
            </p:nvSpPr>
            <p:spPr>
              <a:xfrm>
                <a:off x="3723675" y="2401800"/>
                <a:ext cx="590875" cy="547725"/>
              </a:xfrm>
              <a:custGeom>
                <a:avLst/>
                <a:gdLst/>
                <a:ahLst/>
                <a:cxnLst/>
                <a:rect l="l" t="t" r="r" b="b"/>
                <a:pathLst>
                  <a:path w="23635" h="21909" extrusionOk="0">
                    <a:moveTo>
                      <a:pt x="15479" y="1"/>
                    </a:moveTo>
                    <a:cubicBezTo>
                      <a:pt x="13882" y="1"/>
                      <a:pt x="12334" y="571"/>
                      <a:pt x="11168" y="1731"/>
                    </a:cubicBezTo>
                    <a:cubicBezTo>
                      <a:pt x="10656" y="2243"/>
                      <a:pt x="10251" y="2803"/>
                      <a:pt x="9978" y="3410"/>
                    </a:cubicBezTo>
                    <a:cubicBezTo>
                      <a:pt x="9418" y="4589"/>
                      <a:pt x="8287" y="5375"/>
                      <a:pt x="7001" y="5601"/>
                    </a:cubicBezTo>
                    <a:cubicBezTo>
                      <a:pt x="5537" y="5839"/>
                      <a:pt x="4167" y="6506"/>
                      <a:pt x="3072" y="7577"/>
                    </a:cubicBezTo>
                    <a:cubicBezTo>
                      <a:pt x="0" y="10602"/>
                      <a:pt x="215" y="15793"/>
                      <a:pt x="3548" y="19174"/>
                    </a:cubicBezTo>
                    <a:cubicBezTo>
                      <a:pt x="5334" y="20985"/>
                      <a:pt x="7653" y="21908"/>
                      <a:pt x="9891" y="21908"/>
                    </a:cubicBezTo>
                    <a:cubicBezTo>
                      <a:pt x="11832" y="21908"/>
                      <a:pt x="13712" y="21215"/>
                      <a:pt x="15133" y="19805"/>
                    </a:cubicBezTo>
                    <a:cubicBezTo>
                      <a:pt x="16252" y="18745"/>
                      <a:pt x="16919" y="17388"/>
                      <a:pt x="17193" y="15936"/>
                    </a:cubicBezTo>
                    <a:cubicBezTo>
                      <a:pt x="17431" y="14650"/>
                      <a:pt x="18217" y="13530"/>
                      <a:pt x="19407" y="12983"/>
                    </a:cubicBezTo>
                    <a:cubicBezTo>
                      <a:pt x="20038" y="12697"/>
                      <a:pt x="20598" y="12316"/>
                      <a:pt x="21110" y="11804"/>
                    </a:cubicBezTo>
                    <a:cubicBezTo>
                      <a:pt x="23634" y="9304"/>
                      <a:pt x="23456" y="5041"/>
                      <a:pt x="20705" y="2255"/>
                    </a:cubicBezTo>
                    <a:cubicBezTo>
                      <a:pt x="19237" y="762"/>
                      <a:pt x="17325" y="1"/>
                      <a:pt x="154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65;p46"/>
              <p:cNvSpPr/>
              <p:nvPr/>
            </p:nvSpPr>
            <p:spPr>
              <a:xfrm>
                <a:off x="3969525" y="2574450"/>
                <a:ext cx="155400" cy="1413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5653" extrusionOk="0">
                    <a:moveTo>
                      <a:pt x="3107" y="0"/>
                    </a:moveTo>
                    <a:cubicBezTo>
                      <a:pt x="2388" y="0"/>
                      <a:pt x="1669" y="271"/>
                      <a:pt x="1120" y="814"/>
                    </a:cubicBezTo>
                    <a:cubicBezTo>
                      <a:pt x="13" y="1910"/>
                      <a:pt x="1" y="3696"/>
                      <a:pt x="1096" y="4815"/>
                    </a:cubicBezTo>
                    <a:cubicBezTo>
                      <a:pt x="1648" y="5373"/>
                      <a:pt x="2376" y="5653"/>
                      <a:pt x="3105" y="5653"/>
                    </a:cubicBezTo>
                    <a:cubicBezTo>
                      <a:pt x="3823" y="5653"/>
                      <a:pt x="4542" y="5382"/>
                      <a:pt x="5097" y="4839"/>
                    </a:cubicBezTo>
                    <a:cubicBezTo>
                      <a:pt x="6204" y="3743"/>
                      <a:pt x="6216" y="1945"/>
                      <a:pt x="5120" y="838"/>
                    </a:cubicBezTo>
                    <a:cubicBezTo>
                      <a:pt x="4568" y="280"/>
                      <a:pt x="3838" y="0"/>
                      <a:pt x="31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066;p46"/>
              <p:cNvSpPr/>
              <p:nvPr/>
            </p:nvSpPr>
            <p:spPr>
              <a:xfrm>
                <a:off x="3979350" y="2583375"/>
                <a:ext cx="135750" cy="123475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39" extrusionOk="0">
                    <a:moveTo>
                      <a:pt x="2708" y="0"/>
                    </a:moveTo>
                    <a:cubicBezTo>
                      <a:pt x="2081" y="0"/>
                      <a:pt x="1455" y="235"/>
                      <a:pt x="977" y="707"/>
                    </a:cubicBezTo>
                    <a:cubicBezTo>
                      <a:pt x="1" y="1672"/>
                      <a:pt x="1" y="3231"/>
                      <a:pt x="953" y="4208"/>
                    </a:cubicBezTo>
                    <a:cubicBezTo>
                      <a:pt x="1440" y="4694"/>
                      <a:pt x="2078" y="4939"/>
                      <a:pt x="2715" y="4939"/>
                    </a:cubicBezTo>
                    <a:cubicBezTo>
                      <a:pt x="3340" y="4939"/>
                      <a:pt x="3964" y="4703"/>
                      <a:pt x="4442" y="4232"/>
                    </a:cubicBezTo>
                    <a:cubicBezTo>
                      <a:pt x="5418" y="3267"/>
                      <a:pt x="5430" y="1707"/>
                      <a:pt x="4466" y="731"/>
                    </a:cubicBezTo>
                    <a:cubicBezTo>
                      <a:pt x="3985" y="244"/>
                      <a:pt x="3346" y="0"/>
                      <a:pt x="2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067;p46"/>
              <p:cNvSpPr/>
              <p:nvPr/>
            </p:nvSpPr>
            <p:spPr>
              <a:xfrm>
                <a:off x="4474900" y="2107175"/>
                <a:ext cx="435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244" extrusionOk="0">
                    <a:moveTo>
                      <a:pt x="877" y="1"/>
                    </a:moveTo>
                    <a:cubicBezTo>
                      <a:pt x="538" y="1"/>
                      <a:pt x="1" y="618"/>
                      <a:pt x="419" y="932"/>
                    </a:cubicBezTo>
                    <a:cubicBezTo>
                      <a:pt x="795" y="1214"/>
                      <a:pt x="1171" y="1243"/>
                      <a:pt x="1313" y="1243"/>
                    </a:cubicBezTo>
                    <a:cubicBezTo>
                      <a:pt x="1351" y="1243"/>
                      <a:pt x="1372" y="1241"/>
                      <a:pt x="1372" y="1241"/>
                    </a:cubicBezTo>
                    <a:cubicBezTo>
                      <a:pt x="1741" y="848"/>
                      <a:pt x="1300" y="229"/>
                      <a:pt x="1003" y="39"/>
                    </a:cubicBezTo>
                    <a:cubicBezTo>
                      <a:pt x="967" y="13"/>
                      <a:pt x="924" y="1"/>
                      <a:pt x="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068;p46"/>
              <p:cNvSpPr/>
              <p:nvPr/>
            </p:nvSpPr>
            <p:spPr>
              <a:xfrm>
                <a:off x="4505600" y="2071450"/>
                <a:ext cx="4380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244" extrusionOk="0">
                    <a:moveTo>
                      <a:pt x="875" y="1"/>
                    </a:moveTo>
                    <a:cubicBezTo>
                      <a:pt x="537" y="1"/>
                      <a:pt x="1" y="618"/>
                      <a:pt x="430" y="932"/>
                    </a:cubicBezTo>
                    <a:cubicBezTo>
                      <a:pt x="806" y="1214"/>
                      <a:pt x="1182" y="1243"/>
                      <a:pt x="1323" y="1243"/>
                    </a:cubicBezTo>
                    <a:cubicBezTo>
                      <a:pt x="1361" y="1243"/>
                      <a:pt x="1382" y="1241"/>
                      <a:pt x="1382" y="1241"/>
                    </a:cubicBezTo>
                    <a:cubicBezTo>
                      <a:pt x="1751" y="848"/>
                      <a:pt x="1299" y="241"/>
                      <a:pt x="1001" y="39"/>
                    </a:cubicBezTo>
                    <a:cubicBezTo>
                      <a:pt x="965" y="13"/>
                      <a:pt x="922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069;p46"/>
              <p:cNvSpPr/>
              <p:nvPr/>
            </p:nvSpPr>
            <p:spPr>
              <a:xfrm>
                <a:off x="4539450" y="2037900"/>
                <a:ext cx="438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241" extrusionOk="0">
                    <a:moveTo>
                      <a:pt x="883" y="1"/>
                    </a:moveTo>
                    <a:cubicBezTo>
                      <a:pt x="545" y="1"/>
                      <a:pt x="1" y="613"/>
                      <a:pt x="421" y="928"/>
                    </a:cubicBezTo>
                    <a:cubicBezTo>
                      <a:pt x="797" y="1210"/>
                      <a:pt x="1173" y="1240"/>
                      <a:pt x="1315" y="1240"/>
                    </a:cubicBezTo>
                    <a:cubicBezTo>
                      <a:pt x="1352" y="1240"/>
                      <a:pt x="1373" y="1238"/>
                      <a:pt x="1373" y="1238"/>
                    </a:cubicBezTo>
                    <a:cubicBezTo>
                      <a:pt x="1754" y="857"/>
                      <a:pt x="1302" y="250"/>
                      <a:pt x="1004" y="35"/>
                    </a:cubicBezTo>
                    <a:cubicBezTo>
                      <a:pt x="969" y="12"/>
                      <a:pt x="928" y="1"/>
                      <a:pt x="8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070;p46"/>
              <p:cNvSpPr/>
              <p:nvPr/>
            </p:nvSpPr>
            <p:spPr>
              <a:xfrm>
                <a:off x="4569900" y="2197225"/>
                <a:ext cx="3487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247" extrusionOk="0">
                    <a:moveTo>
                      <a:pt x="387" y="1"/>
                    </a:moveTo>
                    <a:cubicBezTo>
                      <a:pt x="262" y="1"/>
                      <a:pt x="141" y="41"/>
                      <a:pt x="36" y="139"/>
                    </a:cubicBezTo>
                    <a:cubicBezTo>
                      <a:pt x="36" y="139"/>
                      <a:pt x="1" y="616"/>
                      <a:pt x="334" y="1092"/>
                    </a:cubicBezTo>
                    <a:cubicBezTo>
                      <a:pt x="414" y="1202"/>
                      <a:pt x="515" y="1246"/>
                      <a:pt x="622" y="1246"/>
                    </a:cubicBezTo>
                    <a:cubicBezTo>
                      <a:pt x="979" y="1246"/>
                      <a:pt x="1395" y="749"/>
                      <a:pt x="1239" y="520"/>
                    </a:cubicBezTo>
                    <a:cubicBezTo>
                      <a:pt x="1099" y="302"/>
                      <a:pt x="729" y="1"/>
                      <a:pt x="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071;p46"/>
              <p:cNvSpPr/>
              <p:nvPr/>
            </p:nvSpPr>
            <p:spPr>
              <a:xfrm>
                <a:off x="4605625" y="2166625"/>
                <a:ext cx="348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246" extrusionOk="0">
                    <a:moveTo>
                      <a:pt x="384" y="1"/>
                    </a:moveTo>
                    <a:cubicBezTo>
                      <a:pt x="262" y="1"/>
                      <a:pt x="143" y="40"/>
                      <a:pt x="36" y="137"/>
                    </a:cubicBezTo>
                    <a:cubicBezTo>
                      <a:pt x="36" y="137"/>
                      <a:pt x="0" y="613"/>
                      <a:pt x="334" y="1090"/>
                    </a:cubicBezTo>
                    <a:cubicBezTo>
                      <a:pt x="414" y="1201"/>
                      <a:pt x="517" y="1246"/>
                      <a:pt x="626" y="1246"/>
                    </a:cubicBezTo>
                    <a:cubicBezTo>
                      <a:pt x="982" y="1246"/>
                      <a:pt x="1394" y="758"/>
                      <a:pt x="1239" y="530"/>
                    </a:cubicBezTo>
                    <a:cubicBezTo>
                      <a:pt x="1089" y="311"/>
                      <a:pt x="72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072;p46"/>
              <p:cNvSpPr/>
              <p:nvPr/>
            </p:nvSpPr>
            <p:spPr>
              <a:xfrm>
                <a:off x="4639850" y="2133500"/>
                <a:ext cx="34875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250" extrusionOk="0">
                    <a:moveTo>
                      <a:pt x="389" y="0"/>
                    </a:moveTo>
                    <a:cubicBezTo>
                      <a:pt x="264" y="0"/>
                      <a:pt x="142" y="41"/>
                      <a:pt x="36" y="140"/>
                    </a:cubicBezTo>
                    <a:cubicBezTo>
                      <a:pt x="36" y="140"/>
                      <a:pt x="1" y="617"/>
                      <a:pt x="334" y="1093"/>
                    </a:cubicBezTo>
                    <a:cubicBezTo>
                      <a:pt x="414" y="1204"/>
                      <a:pt x="518" y="1249"/>
                      <a:pt x="626" y="1249"/>
                    </a:cubicBezTo>
                    <a:cubicBezTo>
                      <a:pt x="982" y="1249"/>
                      <a:pt x="1394" y="762"/>
                      <a:pt x="1239" y="533"/>
                    </a:cubicBezTo>
                    <a:cubicBezTo>
                      <a:pt x="1091" y="299"/>
                      <a:pt x="727" y="0"/>
                      <a:pt x="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073;p46"/>
              <p:cNvSpPr/>
              <p:nvPr/>
            </p:nvSpPr>
            <p:spPr>
              <a:xfrm>
                <a:off x="4474950" y="2050525"/>
                <a:ext cx="192025" cy="18710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7484" extrusionOk="0">
                    <a:moveTo>
                      <a:pt x="4970" y="1"/>
                    </a:moveTo>
                    <a:cubicBezTo>
                      <a:pt x="4772" y="1"/>
                      <a:pt x="4593" y="53"/>
                      <a:pt x="4454" y="173"/>
                    </a:cubicBezTo>
                    <a:cubicBezTo>
                      <a:pt x="3918" y="638"/>
                      <a:pt x="1251" y="3198"/>
                      <a:pt x="894" y="3686"/>
                    </a:cubicBezTo>
                    <a:cubicBezTo>
                      <a:pt x="536" y="4186"/>
                      <a:pt x="1" y="5912"/>
                      <a:pt x="1" y="5912"/>
                    </a:cubicBezTo>
                    <a:lnTo>
                      <a:pt x="1453" y="7484"/>
                    </a:lnTo>
                    <a:cubicBezTo>
                      <a:pt x="2156" y="6805"/>
                      <a:pt x="3477" y="6650"/>
                      <a:pt x="3477" y="6650"/>
                    </a:cubicBezTo>
                    <a:cubicBezTo>
                      <a:pt x="3477" y="6650"/>
                      <a:pt x="6728" y="3590"/>
                      <a:pt x="7204" y="2971"/>
                    </a:cubicBezTo>
                    <a:cubicBezTo>
                      <a:pt x="7680" y="2340"/>
                      <a:pt x="7192" y="1566"/>
                      <a:pt x="6656" y="912"/>
                    </a:cubicBezTo>
                    <a:cubicBezTo>
                      <a:pt x="6259" y="427"/>
                      <a:pt x="5536" y="1"/>
                      <a:pt x="49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074;p46"/>
              <p:cNvSpPr/>
              <p:nvPr/>
            </p:nvSpPr>
            <p:spPr>
              <a:xfrm>
                <a:off x="3892725" y="2712525"/>
                <a:ext cx="81000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376" extrusionOk="0">
                    <a:moveTo>
                      <a:pt x="486" y="0"/>
                    </a:moveTo>
                    <a:cubicBezTo>
                      <a:pt x="462" y="0"/>
                      <a:pt x="441" y="6"/>
                      <a:pt x="430" y="18"/>
                    </a:cubicBezTo>
                    <a:lnTo>
                      <a:pt x="25" y="387"/>
                    </a:lnTo>
                    <a:cubicBezTo>
                      <a:pt x="1" y="435"/>
                      <a:pt x="1" y="494"/>
                      <a:pt x="25" y="530"/>
                    </a:cubicBezTo>
                    <a:lnTo>
                      <a:pt x="2680" y="3340"/>
                    </a:lnTo>
                    <a:cubicBezTo>
                      <a:pt x="2692" y="3364"/>
                      <a:pt x="2713" y="3376"/>
                      <a:pt x="2736" y="3376"/>
                    </a:cubicBezTo>
                    <a:cubicBezTo>
                      <a:pt x="2760" y="3376"/>
                      <a:pt x="2787" y="3364"/>
                      <a:pt x="2811" y="3340"/>
                    </a:cubicBezTo>
                    <a:lnTo>
                      <a:pt x="3216" y="2971"/>
                    </a:lnTo>
                    <a:cubicBezTo>
                      <a:pt x="3239" y="2923"/>
                      <a:pt x="3239" y="2864"/>
                      <a:pt x="3216" y="2828"/>
                    </a:cubicBezTo>
                    <a:lnTo>
                      <a:pt x="561" y="18"/>
                    </a:lnTo>
                    <a:cubicBezTo>
                      <a:pt x="537" y="6"/>
                      <a:pt x="510" y="0"/>
                      <a:pt x="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075;p46"/>
              <p:cNvSpPr/>
              <p:nvPr/>
            </p:nvSpPr>
            <p:spPr>
              <a:xfrm>
                <a:off x="4112100" y="2198325"/>
                <a:ext cx="399775" cy="373650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4946" extrusionOk="0">
                    <a:moveTo>
                      <a:pt x="14515" y="0"/>
                    </a:moveTo>
                    <a:cubicBezTo>
                      <a:pt x="14515" y="0"/>
                      <a:pt x="1668" y="11787"/>
                      <a:pt x="834" y="12680"/>
                    </a:cubicBezTo>
                    <a:cubicBezTo>
                      <a:pt x="1" y="13573"/>
                      <a:pt x="834" y="14514"/>
                      <a:pt x="834" y="14514"/>
                    </a:cubicBezTo>
                    <a:cubicBezTo>
                      <a:pt x="1223" y="14840"/>
                      <a:pt x="1558" y="14946"/>
                      <a:pt x="1828" y="14946"/>
                    </a:cubicBezTo>
                    <a:cubicBezTo>
                      <a:pt x="2328" y="14946"/>
                      <a:pt x="2608" y="14585"/>
                      <a:pt x="2608" y="14585"/>
                    </a:cubicBezTo>
                    <a:lnTo>
                      <a:pt x="15991" y="1572"/>
                    </a:lnTo>
                    <a:lnTo>
                      <a:pt x="145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076;p46"/>
              <p:cNvSpPr/>
              <p:nvPr/>
            </p:nvSpPr>
            <p:spPr>
              <a:xfrm>
                <a:off x="4505025" y="2142425"/>
                <a:ext cx="23525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37" extrusionOk="0">
                    <a:moveTo>
                      <a:pt x="478" y="0"/>
                    </a:moveTo>
                    <a:cubicBezTo>
                      <a:pt x="386" y="0"/>
                      <a:pt x="292" y="31"/>
                      <a:pt x="214" y="93"/>
                    </a:cubicBezTo>
                    <a:cubicBezTo>
                      <a:pt x="36" y="236"/>
                      <a:pt x="0" y="498"/>
                      <a:pt x="143" y="676"/>
                    </a:cubicBezTo>
                    <a:cubicBezTo>
                      <a:pt x="226" y="780"/>
                      <a:pt x="350" y="836"/>
                      <a:pt x="474" y="836"/>
                    </a:cubicBezTo>
                    <a:cubicBezTo>
                      <a:pt x="563" y="836"/>
                      <a:pt x="652" y="808"/>
                      <a:pt x="726" y="748"/>
                    </a:cubicBezTo>
                    <a:cubicBezTo>
                      <a:pt x="905" y="605"/>
                      <a:pt x="941" y="343"/>
                      <a:pt x="798" y="153"/>
                    </a:cubicBezTo>
                    <a:cubicBezTo>
                      <a:pt x="717" y="52"/>
                      <a:pt x="59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077;p46"/>
              <p:cNvSpPr/>
              <p:nvPr/>
            </p:nvSpPr>
            <p:spPr>
              <a:xfrm>
                <a:off x="4510975" y="2147450"/>
                <a:ext cx="1162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23" extrusionOk="0">
                    <a:moveTo>
                      <a:pt x="230" y="1"/>
                    </a:moveTo>
                    <a:cubicBezTo>
                      <a:pt x="184" y="1"/>
                      <a:pt x="136" y="16"/>
                      <a:pt x="95" y="47"/>
                    </a:cubicBezTo>
                    <a:cubicBezTo>
                      <a:pt x="12" y="118"/>
                      <a:pt x="0" y="249"/>
                      <a:pt x="60" y="344"/>
                    </a:cubicBezTo>
                    <a:cubicBezTo>
                      <a:pt x="102" y="394"/>
                      <a:pt x="170" y="423"/>
                      <a:pt x="235" y="423"/>
                    </a:cubicBezTo>
                    <a:cubicBezTo>
                      <a:pt x="280" y="423"/>
                      <a:pt x="324" y="409"/>
                      <a:pt x="357" y="380"/>
                    </a:cubicBezTo>
                    <a:cubicBezTo>
                      <a:pt x="453" y="309"/>
                      <a:pt x="465" y="178"/>
                      <a:pt x="393" y="83"/>
                    </a:cubicBezTo>
                    <a:cubicBezTo>
                      <a:pt x="352" y="28"/>
                      <a:pt x="292" y="1"/>
                      <a:pt x="230" y="1"/>
                    </a:cubicBezTo>
                    <a:close/>
                  </a:path>
                </a:pathLst>
              </a:custGeom>
              <a:solidFill>
                <a:srgbClr val="25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078;p46"/>
              <p:cNvSpPr/>
              <p:nvPr/>
            </p:nvSpPr>
            <p:spPr>
              <a:xfrm>
                <a:off x="4543125" y="2104125"/>
                <a:ext cx="235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36" extrusionOk="0">
                    <a:moveTo>
                      <a:pt x="467" y="1"/>
                    </a:moveTo>
                    <a:cubicBezTo>
                      <a:pt x="378" y="1"/>
                      <a:pt x="289" y="30"/>
                      <a:pt x="214" y="89"/>
                    </a:cubicBezTo>
                    <a:cubicBezTo>
                      <a:pt x="24" y="232"/>
                      <a:pt x="0" y="494"/>
                      <a:pt x="143" y="673"/>
                    </a:cubicBezTo>
                    <a:cubicBezTo>
                      <a:pt x="225" y="781"/>
                      <a:pt x="345" y="836"/>
                      <a:pt x="467" y="836"/>
                    </a:cubicBezTo>
                    <a:cubicBezTo>
                      <a:pt x="558" y="836"/>
                      <a:pt x="650" y="805"/>
                      <a:pt x="726" y="744"/>
                    </a:cubicBezTo>
                    <a:cubicBezTo>
                      <a:pt x="905" y="601"/>
                      <a:pt x="941" y="339"/>
                      <a:pt x="798" y="161"/>
                    </a:cubicBezTo>
                    <a:cubicBezTo>
                      <a:pt x="715" y="57"/>
                      <a:pt x="591" y="1"/>
                      <a:pt x="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079;p46"/>
              <p:cNvSpPr/>
              <p:nvPr/>
            </p:nvSpPr>
            <p:spPr>
              <a:xfrm>
                <a:off x="4549075" y="2109350"/>
                <a:ext cx="11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5" extrusionOk="0">
                    <a:moveTo>
                      <a:pt x="230" y="1"/>
                    </a:moveTo>
                    <a:cubicBezTo>
                      <a:pt x="184" y="1"/>
                      <a:pt x="136" y="16"/>
                      <a:pt x="95" y="47"/>
                    </a:cubicBezTo>
                    <a:cubicBezTo>
                      <a:pt x="12" y="118"/>
                      <a:pt x="0" y="249"/>
                      <a:pt x="72" y="333"/>
                    </a:cubicBezTo>
                    <a:cubicBezTo>
                      <a:pt x="112" y="387"/>
                      <a:pt x="173" y="414"/>
                      <a:pt x="232" y="414"/>
                    </a:cubicBezTo>
                    <a:cubicBezTo>
                      <a:pt x="277" y="414"/>
                      <a:pt x="322" y="399"/>
                      <a:pt x="357" y="368"/>
                    </a:cubicBezTo>
                    <a:cubicBezTo>
                      <a:pt x="453" y="297"/>
                      <a:pt x="465" y="166"/>
                      <a:pt x="393" y="83"/>
                    </a:cubicBezTo>
                    <a:cubicBezTo>
                      <a:pt x="352" y="28"/>
                      <a:pt x="292" y="1"/>
                      <a:pt x="230" y="1"/>
                    </a:cubicBezTo>
                    <a:close/>
                  </a:path>
                </a:pathLst>
              </a:custGeom>
              <a:solidFill>
                <a:srgbClr val="25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80;p46"/>
              <p:cNvSpPr/>
              <p:nvPr/>
            </p:nvSpPr>
            <p:spPr>
              <a:xfrm>
                <a:off x="4578250" y="2069900"/>
                <a:ext cx="23225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32" extrusionOk="0">
                    <a:moveTo>
                      <a:pt x="455" y="1"/>
                    </a:moveTo>
                    <a:cubicBezTo>
                      <a:pt x="366" y="1"/>
                      <a:pt x="277" y="29"/>
                      <a:pt x="202" y="89"/>
                    </a:cubicBezTo>
                    <a:cubicBezTo>
                      <a:pt x="24" y="232"/>
                      <a:pt x="0" y="494"/>
                      <a:pt x="131" y="672"/>
                    </a:cubicBezTo>
                    <a:cubicBezTo>
                      <a:pt x="214" y="776"/>
                      <a:pt x="342" y="832"/>
                      <a:pt x="469" y="832"/>
                    </a:cubicBezTo>
                    <a:cubicBezTo>
                      <a:pt x="561" y="832"/>
                      <a:pt x="652" y="803"/>
                      <a:pt x="726" y="744"/>
                    </a:cubicBezTo>
                    <a:cubicBezTo>
                      <a:pt x="905" y="601"/>
                      <a:pt x="929" y="339"/>
                      <a:pt x="786" y="160"/>
                    </a:cubicBezTo>
                    <a:cubicBezTo>
                      <a:pt x="703" y="56"/>
                      <a:pt x="579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081;p46"/>
              <p:cNvSpPr/>
              <p:nvPr/>
            </p:nvSpPr>
            <p:spPr>
              <a:xfrm>
                <a:off x="4584200" y="2075400"/>
                <a:ext cx="11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5" extrusionOk="0">
                    <a:moveTo>
                      <a:pt x="235" y="1"/>
                    </a:moveTo>
                    <a:cubicBezTo>
                      <a:pt x="187" y="1"/>
                      <a:pt x="138" y="16"/>
                      <a:pt x="95" y="48"/>
                    </a:cubicBezTo>
                    <a:cubicBezTo>
                      <a:pt x="12" y="119"/>
                      <a:pt x="0" y="250"/>
                      <a:pt x="72" y="333"/>
                    </a:cubicBezTo>
                    <a:cubicBezTo>
                      <a:pt x="112" y="388"/>
                      <a:pt x="173" y="415"/>
                      <a:pt x="232" y="415"/>
                    </a:cubicBezTo>
                    <a:cubicBezTo>
                      <a:pt x="277" y="415"/>
                      <a:pt x="322" y="400"/>
                      <a:pt x="357" y="369"/>
                    </a:cubicBezTo>
                    <a:cubicBezTo>
                      <a:pt x="453" y="298"/>
                      <a:pt x="465" y="167"/>
                      <a:pt x="393" y="71"/>
                    </a:cubicBezTo>
                    <a:cubicBezTo>
                      <a:pt x="353" y="25"/>
                      <a:pt x="295" y="1"/>
                      <a:pt x="235" y="1"/>
                    </a:cubicBezTo>
                    <a:close/>
                  </a:path>
                </a:pathLst>
              </a:custGeom>
              <a:solidFill>
                <a:srgbClr val="25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082;p46"/>
              <p:cNvSpPr/>
              <p:nvPr/>
            </p:nvSpPr>
            <p:spPr>
              <a:xfrm>
                <a:off x="4545200" y="2182725"/>
                <a:ext cx="235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36" extrusionOk="0">
                    <a:moveTo>
                      <a:pt x="465" y="0"/>
                    </a:moveTo>
                    <a:cubicBezTo>
                      <a:pt x="374" y="0"/>
                      <a:pt x="282" y="29"/>
                      <a:pt x="203" y="88"/>
                    </a:cubicBezTo>
                    <a:cubicBezTo>
                      <a:pt x="24" y="231"/>
                      <a:pt x="0" y="493"/>
                      <a:pt x="143" y="672"/>
                    </a:cubicBezTo>
                    <a:cubicBezTo>
                      <a:pt x="225" y="781"/>
                      <a:pt x="345" y="835"/>
                      <a:pt x="467" y="835"/>
                    </a:cubicBezTo>
                    <a:cubicBezTo>
                      <a:pt x="558" y="835"/>
                      <a:pt x="650" y="804"/>
                      <a:pt x="727" y="743"/>
                    </a:cubicBezTo>
                    <a:cubicBezTo>
                      <a:pt x="905" y="600"/>
                      <a:pt x="941" y="338"/>
                      <a:pt x="798" y="160"/>
                    </a:cubicBezTo>
                    <a:cubicBezTo>
                      <a:pt x="715" y="56"/>
                      <a:pt x="591" y="0"/>
                      <a:pt x="4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083;p46"/>
              <p:cNvSpPr/>
              <p:nvPr/>
            </p:nvSpPr>
            <p:spPr>
              <a:xfrm>
                <a:off x="4550850" y="2187650"/>
                <a:ext cx="119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22" extrusionOk="0">
                    <a:moveTo>
                      <a:pt x="242" y="0"/>
                    </a:moveTo>
                    <a:cubicBezTo>
                      <a:pt x="196" y="0"/>
                      <a:pt x="149" y="16"/>
                      <a:pt x="108" y="46"/>
                    </a:cubicBezTo>
                    <a:cubicBezTo>
                      <a:pt x="13" y="118"/>
                      <a:pt x="1" y="249"/>
                      <a:pt x="72" y="344"/>
                    </a:cubicBezTo>
                    <a:cubicBezTo>
                      <a:pt x="115" y="393"/>
                      <a:pt x="178" y="422"/>
                      <a:pt x="242" y="422"/>
                    </a:cubicBezTo>
                    <a:cubicBezTo>
                      <a:pt x="287" y="422"/>
                      <a:pt x="331" y="409"/>
                      <a:pt x="370" y="380"/>
                    </a:cubicBezTo>
                    <a:cubicBezTo>
                      <a:pt x="453" y="308"/>
                      <a:pt x="477" y="177"/>
                      <a:pt x="405" y="82"/>
                    </a:cubicBezTo>
                    <a:cubicBezTo>
                      <a:pt x="365" y="27"/>
                      <a:pt x="304" y="0"/>
                      <a:pt x="242" y="0"/>
                    </a:cubicBezTo>
                    <a:close/>
                  </a:path>
                </a:pathLst>
              </a:custGeom>
              <a:solidFill>
                <a:srgbClr val="25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084;p46"/>
              <p:cNvSpPr/>
              <p:nvPr/>
            </p:nvSpPr>
            <p:spPr>
              <a:xfrm>
                <a:off x="4583300" y="2144800"/>
                <a:ext cx="235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37" extrusionOk="0">
                    <a:moveTo>
                      <a:pt x="479" y="0"/>
                    </a:moveTo>
                    <a:cubicBezTo>
                      <a:pt x="386" y="0"/>
                      <a:pt x="293" y="31"/>
                      <a:pt x="215" y="93"/>
                    </a:cubicBezTo>
                    <a:cubicBezTo>
                      <a:pt x="36" y="236"/>
                      <a:pt x="0" y="498"/>
                      <a:pt x="143" y="677"/>
                    </a:cubicBezTo>
                    <a:cubicBezTo>
                      <a:pt x="227" y="781"/>
                      <a:pt x="350" y="836"/>
                      <a:pt x="474" y="836"/>
                    </a:cubicBezTo>
                    <a:cubicBezTo>
                      <a:pt x="563" y="836"/>
                      <a:pt x="652" y="808"/>
                      <a:pt x="727" y="748"/>
                    </a:cubicBezTo>
                    <a:cubicBezTo>
                      <a:pt x="905" y="605"/>
                      <a:pt x="941" y="343"/>
                      <a:pt x="798" y="153"/>
                    </a:cubicBezTo>
                    <a:cubicBezTo>
                      <a:pt x="717" y="52"/>
                      <a:pt x="599" y="0"/>
                      <a:pt x="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85;p46"/>
              <p:cNvSpPr/>
              <p:nvPr/>
            </p:nvSpPr>
            <p:spPr>
              <a:xfrm>
                <a:off x="4589250" y="2150150"/>
                <a:ext cx="11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15" extrusionOk="0">
                    <a:moveTo>
                      <a:pt x="233" y="0"/>
                    </a:moveTo>
                    <a:cubicBezTo>
                      <a:pt x="188" y="0"/>
                      <a:pt x="143" y="15"/>
                      <a:pt x="108" y="46"/>
                    </a:cubicBezTo>
                    <a:cubicBezTo>
                      <a:pt x="12" y="117"/>
                      <a:pt x="1" y="248"/>
                      <a:pt x="72" y="344"/>
                    </a:cubicBezTo>
                    <a:cubicBezTo>
                      <a:pt x="112" y="390"/>
                      <a:pt x="170" y="414"/>
                      <a:pt x="230" y="414"/>
                    </a:cubicBezTo>
                    <a:cubicBezTo>
                      <a:pt x="278" y="414"/>
                      <a:pt x="328" y="399"/>
                      <a:pt x="370" y="367"/>
                    </a:cubicBezTo>
                    <a:cubicBezTo>
                      <a:pt x="453" y="296"/>
                      <a:pt x="465" y="165"/>
                      <a:pt x="393" y="82"/>
                    </a:cubicBezTo>
                    <a:cubicBezTo>
                      <a:pt x="353" y="27"/>
                      <a:pt x="292" y="0"/>
                      <a:pt x="233" y="0"/>
                    </a:cubicBezTo>
                    <a:close/>
                  </a:path>
                </a:pathLst>
              </a:custGeom>
              <a:solidFill>
                <a:srgbClr val="25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86;p46"/>
              <p:cNvSpPr/>
              <p:nvPr/>
            </p:nvSpPr>
            <p:spPr>
              <a:xfrm>
                <a:off x="4617825" y="2110400"/>
                <a:ext cx="235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36" extrusionOk="0">
                    <a:moveTo>
                      <a:pt x="467" y="0"/>
                    </a:moveTo>
                    <a:cubicBezTo>
                      <a:pt x="379" y="0"/>
                      <a:pt x="289" y="29"/>
                      <a:pt x="215" y="88"/>
                    </a:cubicBezTo>
                    <a:cubicBezTo>
                      <a:pt x="36" y="231"/>
                      <a:pt x="1" y="493"/>
                      <a:pt x="143" y="683"/>
                    </a:cubicBezTo>
                    <a:cubicBezTo>
                      <a:pt x="224" y="784"/>
                      <a:pt x="343" y="836"/>
                      <a:pt x="463" y="836"/>
                    </a:cubicBezTo>
                    <a:cubicBezTo>
                      <a:pt x="556" y="836"/>
                      <a:pt x="649" y="805"/>
                      <a:pt x="727" y="743"/>
                    </a:cubicBezTo>
                    <a:cubicBezTo>
                      <a:pt x="917" y="600"/>
                      <a:pt x="941" y="338"/>
                      <a:pt x="798" y="160"/>
                    </a:cubicBezTo>
                    <a:cubicBezTo>
                      <a:pt x="715" y="56"/>
                      <a:pt x="591" y="0"/>
                      <a:pt x="4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87;p46"/>
              <p:cNvSpPr/>
              <p:nvPr/>
            </p:nvSpPr>
            <p:spPr>
              <a:xfrm>
                <a:off x="4623775" y="2115600"/>
                <a:ext cx="11650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16" extrusionOk="0">
                    <a:moveTo>
                      <a:pt x="233" y="1"/>
                    </a:moveTo>
                    <a:cubicBezTo>
                      <a:pt x="188" y="1"/>
                      <a:pt x="144" y="16"/>
                      <a:pt x="108" y="47"/>
                    </a:cubicBezTo>
                    <a:cubicBezTo>
                      <a:pt x="13" y="118"/>
                      <a:pt x="1" y="249"/>
                      <a:pt x="72" y="345"/>
                    </a:cubicBezTo>
                    <a:cubicBezTo>
                      <a:pt x="112" y="391"/>
                      <a:pt x="170" y="415"/>
                      <a:pt x="231" y="415"/>
                    </a:cubicBezTo>
                    <a:cubicBezTo>
                      <a:pt x="278" y="415"/>
                      <a:pt x="328" y="400"/>
                      <a:pt x="370" y="368"/>
                    </a:cubicBezTo>
                    <a:cubicBezTo>
                      <a:pt x="453" y="297"/>
                      <a:pt x="465" y="166"/>
                      <a:pt x="394" y="83"/>
                    </a:cubicBezTo>
                    <a:cubicBezTo>
                      <a:pt x="353" y="28"/>
                      <a:pt x="293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88;p46"/>
              <p:cNvSpPr/>
              <p:nvPr/>
            </p:nvSpPr>
            <p:spPr>
              <a:xfrm>
                <a:off x="4139800" y="2506400"/>
                <a:ext cx="485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941" extrusionOk="0">
                    <a:moveTo>
                      <a:pt x="381" y="107"/>
                    </a:moveTo>
                    <a:cubicBezTo>
                      <a:pt x="441" y="107"/>
                      <a:pt x="512" y="143"/>
                      <a:pt x="560" y="179"/>
                    </a:cubicBezTo>
                    <a:lnTo>
                      <a:pt x="1738" y="1417"/>
                    </a:lnTo>
                    <a:cubicBezTo>
                      <a:pt x="1822" y="1524"/>
                      <a:pt x="1822" y="1667"/>
                      <a:pt x="1727" y="1774"/>
                    </a:cubicBezTo>
                    <a:cubicBezTo>
                      <a:pt x="1679" y="1822"/>
                      <a:pt x="1619" y="1846"/>
                      <a:pt x="1560" y="1846"/>
                    </a:cubicBezTo>
                    <a:cubicBezTo>
                      <a:pt x="1500" y="1846"/>
                      <a:pt x="1429" y="1822"/>
                      <a:pt x="1381" y="1774"/>
                    </a:cubicBezTo>
                    <a:lnTo>
                      <a:pt x="203" y="536"/>
                    </a:lnTo>
                    <a:cubicBezTo>
                      <a:pt x="119" y="441"/>
                      <a:pt x="119" y="286"/>
                      <a:pt x="214" y="179"/>
                    </a:cubicBezTo>
                    <a:cubicBezTo>
                      <a:pt x="262" y="119"/>
                      <a:pt x="322" y="107"/>
                      <a:pt x="381" y="107"/>
                    </a:cubicBezTo>
                    <a:close/>
                    <a:moveTo>
                      <a:pt x="381" y="0"/>
                    </a:moveTo>
                    <a:cubicBezTo>
                      <a:pt x="298" y="0"/>
                      <a:pt x="203" y="36"/>
                      <a:pt x="143" y="95"/>
                    </a:cubicBezTo>
                    <a:cubicBezTo>
                      <a:pt x="0" y="226"/>
                      <a:pt x="0" y="453"/>
                      <a:pt x="131" y="595"/>
                    </a:cubicBezTo>
                    <a:lnTo>
                      <a:pt x="1310" y="1834"/>
                    </a:lnTo>
                    <a:cubicBezTo>
                      <a:pt x="1369" y="1905"/>
                      <a:pt x="1465" y="1941"/>
                      <a:pt x="1560" y="1941"/>
                    </a:cubicBezTo>
                    <a:cubicBezTo>
                      <a:pt x="1643" y="1941"/>
                      <a:pt x="1738" y="1905"/>
                      <a:pt x="1798" y="1846"/>
                    </a:cubicBezTo>
                    <a:cubicBezTo>
                      <a:pt x="1941" y="1715"/>
                      <a:pt x="1941" y="1488"/>
                      <a:pt x="1810" y="1346"/>
                    </a:cubicBezTo>
                    <a:lnTo>
                      <a:pt x="631" y="107"/>
                    </a:lnTo>
                    <a:cubicBezTo>
                      <a:pt x="572" y="48"/>
                      <a:pt x="476" y="0"/>
                      <a:pt x="381" y="0"/>
                    </a:cubicBezTo>
                    <a:close/>
                  </a:path>
                </a:pathLst>
              </a:custGeom>
              <a:solidFill>
                <a:srgbClr val="13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89;p46"/>
              <p:cNvSpPr/>
              <p:nvPr/>
            </p:nvSpPr>
            <p:spPr>
              <a:xfrm>
                <a:off x="4142175" y="2509350"/>
                <a:ext cx="4317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34" extrusionOk="0">
                    <a:moveTo>
                      <a:pt x="274" y="1"/>
                    </a:moveTo>
                    <a:cubicBezTo>
                      <a:pt x="216" y="1"/>
                      <a:pt x="158" y="22"/>
                      <a:pt x="108" y="61"/>
                    </a:cubicBezTo>
                    <a:cubicBezTo>
                      <a:pt x="0" y="168"/>
                      <a:pt x="0" y="323"/>
                      <a:pt x="96" y="418"/>
                    </a:cubicBezTo>
                    <a:lnTo>
                      <a:pt x="1274" y="1656"/>
                    </a:lnTo>
                    <a:cubicBezTo>
                      <a:pt x="1325" y="1707"/>
                      <a:pt x="1392" y="1734"/>
                      <a:pt x="1460" y="1734"/>
                    </a:cubicBezTo>
                    <a:cubicBezTo>
                      <a:pt x="1521" y="1734"/>
                      <a:pt x="1581" y="1713"/>
                      <a:pt x="1632" y="1668"/>
                    </a:cubicBezTo>
                    <a:cubicBezTo>
                      <a:pt x="1727" y="1573"/>
                      <a:pt x="1727" y="1418"/>
                      <a:pt x="1643" y="1311"/>
                    </a:cubicBezTo>
                    <a:lnTo>
                      <a:pt x="465" y="85"/>
                    </a:lnTo>
                    <a:cubicBezTo>
                      <a:pt x="408" y="28"/>
                      <a:pt x="341" y="1"/>
                      <a:pt x="2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90;p46"/>
              <p:cNvSpPr/>
              <p:nvPr/>
            </p:nvSpPr>
            <p:spPr>
              <a:xfrm>
                <a:off x="4183850" y="2464425"/>
                <a:ext cx="476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42" extrusionOk="0">
                    <a:moveTo>
                      <a:pt x="393" y="107"/>
                    </a:moveTo>
                    <a:cubicBezTo>
                      <a:pt x="453" y="107"/>
                      <a:pt x="524" y="131"/>
                      <a:pt x="572" y="179"/>
                    </a:cubicBezTo>
                    <a:lnTo>
                      <a:pt x="1750" y="1417"/>
                    </a:lnTo>
                    <a:cubicBezTo>
                      <a:pt x="1834" y="1524"/>
                      <a:pt x="1834" y="1667"/>
                      <a:pt x="1727" y="1774"/>
                    </a:cubicBezTo>
                    <a:cubicBezTo>
                      <a:pt x="1691" y="1822"/>
                      <a:pt x="1631" y="1846"/>
                      <a:pt x="1572" y="1846"/>
                    </a:cubicBezTo>
                    <a:cubicBezTo>
                      <a:pt x="1512" y="1846"/>
                      <a:pt x="1429" y="1822"/>
                      <a:pt x="1393" y="1774"/>
                    </a:cubicBezTo>
                    <a:lnTo>
                      <a:pt x="215" y="536"/>
                    </a:lnTo>
                    <a:cubicBezTo>
                      <a:pt x="119" y="429"/>
                      <a:pt x="119" y="286"/>
                      <a:pt x="226" y="179"/>
                    </a:cubicBezTo>
                    <a:cubicBezTo>
                      <a:pt x="274" y="131"/>
                      <a:pt x="334" y="107"/>
                      <a:pt x="393" y="107"/>
                    </a:cubicBezTo>
                    <a:close/>
                    <a:moveTo>
                      <a:pt x="393" y="0"/>
                    </a:moveTo>
                    <a:cubicBezTo>
                      <a:pt x="298" y="0"/>
                      <a:pt x="215" y="36"/>
                      <a:pt x="155" y="96"/>
                    </a:cubicBezTo>
                    <a:cubicBezTo>
                      <a:pt x="0" y="227"/>
                      <a:pt x="0" y="453"/>
                      <a:pt x="143" y="596"/>
                    </a:cubicBezTo>
                    <a:lnTo>
                      <a:pt x="1310" y="1834"/>
                    </a:lnTo>
                    <a:cubicBezTo>
                      <a:pt x="1369" y="1905"/>
                      <a:pt x="1477" y="1941"/>
                      <a:pt x="1572" y="1941"/>
                    </a:cubicBezTo>
                    <a:cubicBezTo>
                      <a:pt x="1655" y="1941"/>
                      <a:pt x="1750" y="1905"/>
                      <a:pt x="1810" y="1846"/>
                    </a:cubicBezTo>
                    <a:cubicBezTo>
                      <a:pt x="1881" y="1786"/>
                      <a:pt x="1905" y="1703"/>
                      <a:pt x="1905" y="1596"/>
                    </a:cubicBezTo>
                    <a:cubicBezTo>
                      <a:pt x="1905" y="1501"/>
                      <a:pt x="1881" y="1417"/>
                      <a:pt x="1822" y="1346"/>
                    </a:cubicBezTo>
                    <a:lnTo>
                      <a:pt x="643" y="107"/>
                    </a:lnTo>
                    <a:cubicBezTo>
                      <a:pt x="584" y="48"/>
                      <a:pt x="500" y="0"/>
                      <a:pt x="393" y="0"/>
                    </a:cubicBezTo>
                    <a:close/>
                  </a:path>
                </a:pathLst>
              </a:custGeom>
              <a:solidFill>
                <a:srgbClr val="13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91;p46"/>
              <p:cNvSpPr/>
              <p:nvPr/>
            </p:nvSpPr>
            <p:spPr>
              <a:xfrm>
                <a:off x="4186825" y="2467350"/>
                <a:ext cx="431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40" extrusionOk="0">
                    <a:moveTo>
                      <a:pt x="280" y="1"/>
                    </a:moveTo>
                    <a:cubicBezTo>
                      <a:pt x="219" y="1"/>
                      <a:pt x="159" y="22"/>
                      <a:pt x="107" y="62"/>
                    </a:cubicBezTo>
                    <a:cubicBezTo>
                      <a:pt x="0" y="169"/>
                      <a:pt x="0" y="312"/>
                      <a:pt x="96" y="419"/>
                    </a:cubicBezTo>
                    <a:lnTo>
                      <a:pt x="1274" y="1657"/>
                    </a:lnTo>
                    <a:cubicBezTo>
                      <a:pt x="1317" y="1713"/>
                      <a:pt x="1382" y="1739"/>
                      <a:pt x="1450" y="1739"/>
                    </a:cubicBezTo>
                    <a:cubicBezTo>
                      <a:pt x="1513" y="1739"/>
                      <a:pt x="1579" y="1715"/>
                      <a:pt x="1631" y="1669"/>
                    </a:cubicBezTo>
                    <a:cubicBezTo>
                      <a:pt x="1727" y="1562"/>
                      <a:pt x="1727" y="1419"/>
                      <a:pt x="1643" y="1312"/>
                    </a:cubicBezTo>
                    <a:lnTo>
                      <a:pt x="465" y="74"/>
                    </a:lnTo>
                    <a:cubicBezTo>
                      <a:pt x="409" y="25"/>
                      <a:pt x="344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92;p46"/>
              <p:cNvSpPr/>
              <p:nvPr/>
            </p:nvSpPr>
            <p:spPr>
              <a:xfrm>
                <a:off x="4228500" y="2422750"/>
                <a:ext cx="4765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42" extrusionOk="0">
                    <a:moveTo>
                      <a:pt x="393" y="108"/>
                    </a:moveTo>
                    <a:cubicBezTo>
                      <a:pt x="453" y="108"/>
                      <a:pt x="524" y="131"/>
                      <a:pt x="572" y="179"/>
                    </a:cubicBezTo>
                    <a:lnTo>
                      <a:pt x="1750" y="1417"/>
                    </a:lnTo>
                    <a:cubicBezTo>
                      <a:pt x="1834" y="1524"/>
                      <a:pt x="1834" y="1667"/>
                      <a:pt x="1727" y="1774"/>
                    </a:cubicBezTo>
                    <a:cubicBezTo>
                      <a:pt x="1691" y="1822"/>
                      <a:pt x="1631" y="1846"/>
                      <a:pt x="1572" y="1846"/>
                    </a:cubicBezTo>
                    <a:cubicBezTo>
                      <a:pt x="1512" y="1846"/>
                      <a:pt x="1429" y="1822"/>
                      <a:pt x="1393" y="1774"/>
                    </a:cubicBezTo>
                    <a:lnTo>
                      <a:pt x="215" y="536"/>
                    </a:lnTo>
                    <a:cubicBezTo>
                      <a:pt x="119" y="429"/>
                      <a:pt x="119" y="286"/>
                      <a:pt x="226" y="179"/>
                    </a:cubicBezTo>
                    <a:cubicBezTo>
                      <a:pt x="274" y="120"/>
                      <a:pt x="334" y="108"/>
                      <a:pt x="393" y="108"/>
                    </a:cubicBezTo>
                    <a:close/>
                    <a:moveTo>
                      <a:pt x="393" y="0"/>
                    </a:moveTo>
                    <a:cubicBezTo>
                      <a:pt x="298" y="0"/>
                      <a:pt x="215" y="36"/>
                      <a:pt x="155" y="96"/>
                    </a:cubicBezTo>
                    <a:cubicBezTo>
                      <a:pt x="0" y="227"/>
                      <a:pt x="0" y="453"/>
                      <a:pt x="143" y="596"/>
                    </a:cubicBezTo>
                    <a:lnTo>
                      <a:pt x="1310" y="1834"/>
                    </a:lnTo>
                    <a:cubicBezTo>
                      <a:pt x="1369" y="1905"/>
                      <a:pt x="1477" y="1941"/>
                      <a:pt x="1572" y="1941"/>
                    </a:cubicBezTo>
                    <a:cubicBezTo>
                      <a:pt x="1655" y="1941"/>
                      <a:pt x="1750" y="1905"/>
                      <a:pt x="1810" y="1846"/>
                    </a:cubicBezTo>
                    <a:cubicBezTo>
                      <a:pt x="1881" y="1786"/>
                      <a:pt x="1905" y="1703"/>
                      <a:pt x="1905" y="1596"/>
                    </a:cubicBezTo>
                    <a:cubicBezTo>
                      <a:pt x="1905" y="1501"/>
                      <a:pt x="1881" y="1417"/>
                      <a:pt x="1822" y="1346"/>
                    </a:cubicBezTo>
                    <a:lnTo>
                      <a:pt x="643" y="108"/>
                    </a:lnTo>
                    <a:cubicBezTo>
                      <a:pt x="584" y="36"/>
                      <a:pt x="500" y="0"/>
                      <a:pt x="393" y="0"/>
                    </a:cubicBezTo>
                    <a:close/>
                  </a:path>
                </a:pathLst>
              </a:custGeom>
              <a:solidFill>
                <a:srgbClr val="13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93;p46"/>
              <p:cNvSpPr/>
              <p:nvPr/>
            </p:nvSpPr>
            <p:spPr>
              <a:xfrm>
                <a:off x="4231175" y="2425175"/>
                <a:ext cx="431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39" extrusionOk="0">
                    <a:moveTo>
                      <a:pt x="276" y="0"/>
                    </a:moveTo>
                    <a:cubicBezTo>
                      <a:pt x="214" y="0"/>
                      <a:pt x="154" y="24"/>
                      <a:pt x="108" y="70"/>
                    </a:cubicBezTo>
                    <a:cubicBezTo>
                      <a:pt x="0" y="177"/>
                      <a:pt x="0" y="320"/>
                      <a:pt x="96" y="427"/>
                    </a:cubicBezTo>
                    <a:lnTo>
                      <a:pt x="1262" y="1666"/>
                    </a:lnTo>
                    <a:cubicBezTo>
                      <a:pt x="1318" y="1715"/>
                      <a:pt x="1386" y="1739"/>
                      <a:pt x="1452" y="1739"/>
                    </a:cubicBezTo>
                    <a:cubicBezTo>
                      <a:pt x="1514" y="1739"/>
                      <a:pt x="1574" y="1718"/>
                      <a:pt x="1620" y="1677"/>
                    </a:cubicBezTo>
                    <a:cubicBezTo>
                      <a:pt x="1727" y="1570"/>
                      <a:pt x="1727" y="1427"/>
                      <a:pt x="1643" y="1320"/>
                    </a:cubicBezTo>
                    <a:lnTo>
                      <a:pt x="465" y="82"/>
                    </a:lnTo>
                    <a:cubicBezTo>
                      <a:pt x="410" y="27"/>
                      <a:pt x="342" y="0"/>
                      <a:pt x="276" y="0"/>
                    </a:cubicBezTo>
                    <a:close/>
                  </a:path>
                </a:pathLst>
              </a:custGeom>
              <a:solidFill>
                <a:srgbClr val="C46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4;p46"/>
              <p:cNvSpPr/>
              <p:nvPr/>
            </p:nvSpPr>
            <p:spPr>
              <a:xfrm>
                <a:off x="4272850" y="2380775"/>
                <a:ext cx="48825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30" extrusionOk="0">
                    <a:moveTo>
                      <a:pt x="393" y="108"/>
                    </a:moveTo>
                    <a:cubicBezTo>
                      <a:pt x="453" y="108"/>
                      <a:pt x="524" y="132"/>
                      <a:pt x="572" y="179"/>
                    </a:cubicBezTo>
                    <a:lnTo>
                      <a:pt x="1739" y="1418"/>
                    </a:lnTo>
                    <a:cubicBezTo>
                      <a:pt x="1834" y="1513"/>
                      <a:pt x="1834" y="1668"/>
                      <a:pt x="1727" y="1775"/>
                    </a:cubicBezTo>
                    <a:cubicBezTo>
                      <a:pt x="1679" y="1810"/>
                      <a:pt x="1619" y="1846"/>
                      <a:pt x="1560" y="1846"/>
                    </a:cubicBezTo>
                    <a:cubicBezTo>
                      <a:pt x="1500" y="1846"/>
                      <a:pt x="1429" y="1810"/>
                      <a:pt x="1381" y="1775"/>
                    </a:cubicBezTo>
                    <a:lnTo>
                      <a:pt x="215" y="536"/>
                    </a:lnTo>
                    <a:cubicBezTo>
                      <a:pt x="119" y="429"/>
                      <a:pt x="119" y="286"/>
                      <a:pt x="226" y="179"/>
                    </a:cubicBezTo>
                    <a:cubicBezTo>
                      <a:pt x="274" y="132"/>
                      <a:pt x="322" y="108"/>
                      <a:pt x="393" y="108"/>
                    </a:cubicBezTo>
                    <a:close/>
                    <a:moveTo>
                      <a:pt x="393" y="1"/>
                    </a:moveTo>
                    <a:cubicBezTo>
                      <a:pt x="298" y="1"/>
                      <a:pt x="215" y="24"/>
                      <a:pt x="155" y="84"/>
                    </a:cubicBezTo>
                    <a:cubicBezTo>
                      <a:pt x="0" y="227"/>
                      <a:pt x="0" y="441"/>
                      <a:pt x="131" y="596"/>
                    </a:cubicBezTo>
                    <a:lnTo>
                      <a:pt x="1310" y="1834"/>
                    </a:lnTo>
                    <a:cubicBezTo>
                      <a:pt x="1369" y="1906"/>
                      <a:pt x="1477" y="1929"/>
                      <a:pt x="1560" y="1929"/>
                    </a:cubicBezTo>
                    <a:cubicBezTo>
                      <a:pt x="1655" y="1929"/>
                      <a:pt x="1739" y="1906"/>
                      <a:pt x="1798" y="1846"/>
                    </a:cubicBezTo>
                    <a:cubicBezTo>
                      <a:pt x="1953" y="1715"/>
                      <a:pt x="1953" y="1489"/>
                      <a:pt x="1822" y="1334"/>
                    </a:cubicBezTo>
                    <a:lnTo>
                      <a:pt x="643" y="108"/>
                    </a:lnTo>
                    <a:cubicBezTo>
                      <a:pt x="584" y="48"/>
                      <a:pt x="488" y="1"/>
                      <a:pt x="393" y="1"/>
                    </a:cubicBezTo>
                    <a:close/>
                  </a:path>
                </a:pathLst>
              </a:custGeom>
              <a:solidFill>
                <a:srgbClr val="13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95;p46"/>
              <p:cNvSpPr/>
              <p:nvPr/>
            </p:nvSpPr>
            <p:spPr>
              <a:xfrm>
                <a:off x="4275825" y="2383500"/>
                <a:ext cx="431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39" extrusionOk="0">
                    <a:moveTo>
                      <a:pt x="276" y="0"/>
                    </a:moveTo>
                    <a:cubicBezTo>
                      <a:pt x="214" y="0"/>
                      <a:pt x="154" y="24"/>
                      <a:pt x="107" y="70"/>
                    </a:cubicBezTo>
                    <a:cubicBezTo>
                      <a:pt x="0" y="177"/>
                      <a:pt x="0" y="320"/>
                      <a:pt x="96" y="427"/>
                    </a:cubicBezTo>
                    <a:lnTo>
                      <a:pt x="1262" y="1666"/>
                    </a:lnTo>
                    <a:cubicBezTo>
                      <a:pt x="1312" y="1715"/>
                      <a:pt x="1380" y="1739"/>
                      <a:pt x="1448" y="1739"/>
                    </a:cubicBezTo>
                    <a:cubicBezTo>
                      <a:pt x="1511" y="1739"/>
                      <a:pt x="1574" y="1718"/>
                      <a:pt x="1620" y="1678"/>
                    </a:cubicBezTo>
                    <a:cubicBezTo>
                      <a:pt x="1727" y="1570"/>
                      <a:pt x="1727" y="1428"/>
                      <a:pt x="1643" y="1320"/>
                    </a:cubicBezTo>
                    <a:lnTo>
                      <a:pt x="465" y="82"/>
                    </a:lnTo>
                    <a:cubicBezTo>
                      <a:pt x="409" y="27"/>
                      <a:pt x="342" y="0"/>
                      <a:pt x="2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96;p46"/>
              <p:cNvSpPr/>
              <p:nvPr/>
            </p:nvSpPr>
            <p:spPr>
              <a:xfrm>
                <a:off x="4318675" y="2339100"/>
                <a:ext cx="476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30" extrusionOk="0">
                    <a:moveTo>
                      <a:pt x="346" y="108"/>
                    </a:moveTo>
                    <a:cubicBezTo>
                      <a:pt x="406" y="108"/>
                      <a:pt x="477" y="132"/>
                      <a:pt x="525" y="179"/>
                    </a:cubicBezTo>
                    <a:lnTo>
                      <a:pt x="1691" y="1418"/>
                    </a:lnTo>
                    <a:cubicBezTo>
                      <a:pt x="1787" y="1513"/>
                      <a:pt x="1787" y="1668"/>
                      <a:pt x="1680" y="1775"/>
                    </a:cubicBezTo>
                    <a:cubicBezTo>
                      <a:pt x="1632" y="1811"/>
                      <a:pt x="1572" y="1846"/>
                      <a:pt x="1513" y="1846"/>
                    </a:cubicBezTo>
                    <a:cubicBezTo>
                      <a:pt x="1453" y="1846"/>
                      <a:pt x="1382" y="1811"/>
                      <a:pt x="1334" y="1775"/>
                    </a:cubicBezTo>
                    <a:lnTo>
                      <a:pt x="167" y="537"/>
                    </a:lnTo>
                    <a:cubicBezTo>
                      <a:pt x="72" y="429"/>
                      <a:pt x="72" y="287"/>
                      <a:pt x="179" y="179"/>
                    </a:cubicBezTo>
                    <a:cubicBezTo>
                      <a:pt x="227" y="120"/>
                      <a:pt x="275" y="108"/>
                      <a:pt x="346" y="108"/>
                    </a:cubicBezTo>
                    <a:close/>
                    <a:moveTo>
                      <a:pt x="346" y="1"/>
                    </a:moveTo>
                    <a:cubicBezTo>
                      <a:pt x="251" y="1"/>
                      <a:pt x="167" y="25"/>
                      <a:pt x="108" y="84"/>
                    </a:cubicBezTo>
                    <a:cubicBezTo>
                      <a:pt x="25" y="144"/>
                      <a:pt x="1" y="239"/>
                      <a:pt x="1" y="346"/>
                    </a:cubicBezTo>
                    <a:cubicBezTo>
                      <a:pt x="1" y="429"/>
                      <a:pt x="25" y="525"/>
                      <a:pt x="84" y="596"/>
                    </a:cubicBezTo>
                    <a:lnTo>
                      <a:pt x="1263" y="1834"/>
                    </a:lnTo>
                    <a:cubicBezTo>
                      <a:pt x="1322" y="1906"/>
                      <a:pt x="1430" y="1930"/>
                      <a:pt x="1513" y="1930"/>
                    </a:cubicBezTo>
                    <a:cubicBezTo>
                      <a:pt x="1608" y="1930"/>
                      <a:pt x="1691" y="1906"/>
                      <a:pt x="1751" y="1846"/>
                    </a:cubicBezTo>
                    <a:cubicBezTo>
                      <a:pt x="1906" y="1715"/>
                      <a:pt x="1906" y="1489"/>
                      <a:pt x="1763" y="1334"/>
                    </a:cubicBezTo>
                    <a:lnTo>
                      <a:pt x="596" y="108"/>
                    </a:lnTo>
                    <a:cubicBezTo>
                      <a:pt x="537" y="25"/>
                      <a:pt x="441" y="1"/>
                      <a:pt x="346" y="1"/>
                    </a:cubicBezTo>
                    <a:close/>
                  </a:path>
                </a:pathLst>
              </a:custGeom>
              <a:solidFill>
                <a:srgbClr val="13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97;p46"/>
              <p:cNvSpPr/>
              <p:nvPr/>
            </p:nvSpPr>
            <p:spPr>
              <a:xfrm>
                <a:off x="4320175" y="2341525"/>
                <a:ext cx="431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38" extrusionOk="0">
                    <a:moveTo>
                      <a:pt x="273" y="0"/>
                    </a:moveTo>
                    <a:cubicBezTo>
                      <a:pt x="211" y="0"/>
                      <a:pt x="148" y="24"/>
                      <a:pt x="96" y="71"/>
                    </a:cubicBezTo>
                    <a:cubicBezTo>
                      <a:pt x="0" y="166"/>
                      <a:pt x="0" y="321"/>
                      <a:pt x="84" y="428"/>
                    </a:cubicBezTo>
                    <a:lnTo>
                      <a:pt x="1262" y="1654"/>
                    </a:lnTo>
                    <a:cubicBezTo>
                      <a:pt x="1319" y="1711"/>
                      <a:pt x="1386" y="1738"/>
                      <a:pt x="1453" y="1738"/>
                    </a:cubicBezTo>
                    <a:cubicBezTo>
                      <a:pt x="1511" y="1738"/>
                      <a:pt x="1569" y="1717"/>
                      <a:pt x="1620" y="1678"/>
                    </a:cubicBezTo>
                    <a:cubicBezTo>
                      <a:pt x="1727" y="1571"/>
                      <a:pt x="1727" y="1416"/>
                      <a:pt x="1631" y="1321"/>
                    </a:cubicBezTo>
                    <a:lnTo>
                      <a:pt x="453" y="82"/>
                    </a:lnTo>
                    <a:cubicBezTo>
                      <a:pt x="404" y="27"/>
                      <a:pt x="339" y="0"/>
                      <a:pt x="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098;p46"/>
              <p:cNvSpPr/>
              <p:nvPr/>
            </p:nvSpPr>
            <p:spPr>
              <a:xfrm>
                <a:off x="4361850" y="2297150"/>
                <a:ext cx="488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29" extrusionOk="0">
                    <a:moveTo>
                      <a:pt x="381" y="95"/>
                    </a:moveTo>
                    <a:cubicBezTo>
                      <a:pt x="441" y="95"/>
                      <a:pt x="524" y="131"/>
                      <a:pt x="560" y="179"/>
                    </a:cubicBezTo>
                    <a:lnTo>
                      <a:pt x="1739" y="1405"/>
                    </a:lnTo>
                    <a:cubicBezTo>
                      <a:pt x="1834" y="1512"/>
                      <a:pt x="1834" y="1667"/>
                      <a:pt x="1727" y="1762"/>
                    </a:cubicBezTo>
                    <a:cubicBezTo>
                      <a:pt x="1679" y="1810"/>
                      <a:pt x="1619" y="1846"/>
                      <a:pt x="1560" y="1846"/>
                    </a:cubicBezTo>
                    <a:cubicBezTo>
                      <a:pt x="1500" y="1846"/>
                      <a:pt x="1429" y="1810"/>
                      <a:pt x="1381" y="1762"/>
                    </a:cubicBezTo>
                    <a:lnTo>
                      <a:pt x="203" y="536"/>
                    </a:lnTo>
                    <a:cubicBezTo>
                      <a:pt x="119" y="429"/>
                      <a:pt x="119" y="274"/>
                      <a:pt x="226" y="179"/>
                    </a:cubicBezTo>
                    <a:cubicBezTo>
                      <a:pt x="262" y="131"/>
                      <a:pt x="322" y="95"/>
                      <a:pt x="381" y="95"/>
                    </a:cubicBezTo>
                    <a:close/>
                    <a:moveTo>
                      <a:pt x="381" y="0"/>
                    </a:moveTo>
                    <a:cubicBezTo>
                      <a:pt x="298" y="0"/>
                      <a:pt x="203" y="24"/>
                      <a:pt x="143" y="83"/>
                    </a:cubicBezTo>
                    <a:cubicBezTo>
                      <a:pt x="0" y="214"/>
                      <a:pt x="0" y="441"/>
                      <a:pt x="131" y="595"/>
                    </a:cubicBezTo>
                    <a:lnTo>
                      <a:pt x="1310" y="1822"/>
                    </a:lnTo>
                    <a:cubicBezTo>
                      <a:pt x="1369" y="1905"/>
                      <a:pt x="1477" y="1929"/>
                      <a:pt x="1560" y="1929"/>
                    </a:cubicBezTo>
                    <a:cubicBezTo>
                      <a:pt x="1655" y="1929"/>
                      <a:pt x="1739" y="1905"/>
                      <a:pt x="1798" y="1846"/>
                    </a:cubicBezTo>
                    <a:cubicBezTo>
                      <a:pt x="1953" y="1703"/>
                      <a:pt x="1953" y="1488"/>
                      <a:pt x="1810" y="1334"/>
                    </a:cubicBezTo>
                    <a:lnTo>
                      <a:pt x="643" y="95"/>
                    </a:lnTo>
                    <a:cubicBezTo>
                      <a:pt x="584" y="36"/>
                      <a:pt x="488" y="0"/>
                      <a:pt x="381" y="0"/>
                    </a:cubicBezTo>
                    <a:close/>
                  </a:path>
                </a:pathLst>
              </a:custGeom>
              <a:solidFill>
                <a:srgbClr val="13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099;p46"/>
              <p:cNvSpPr/>
              <p:nvPr/>
            </p:nvSpPr>
            <p:spPr>
              <a:xfrm>
                <a:off x="4364825" y="2299850"/>
                <a:ext cx="4317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34" extrusionOk="0">
                    <a:moveTo>
                      <a:pt x="273" y="1"/>
                    </a:moveTo>
                    <a:cubicBezTo>
                      <a:pt x="211" y="1"/>
                      <a:pt x="148" y="24"/>
                      <a:pt x="96" y="71"/>
                    </a:cubicBezTo>
                    <a:cubicBezTo>
                      <a:pt x="0" y="166"/>
                      <a:pt x="0" y="321"/>
                      <a:pt x="84" y="428"/>
                    </a:cubicBezTo>
                    <a:lnTo>
                      <a:pt x="1262" y="1654"/>
                    </a:lnTo>
                    <a:cubicBezTo>
                      <a:pt x="1315" y="1707"/>
                      <a:pt x="1385" y="1734"/>
                      <a:pt x="1456" y="1734"/>
                    </a:cubicBezTo>
                    <a:cubicBezTo>
                      <a:pt x="1513" y="1734"/>
                      <a:pt x="1571" y="1715"/>
                      <a:pt x="1620" y="1678"/>
                    </a:cubicBezTo>
                    <a:cubicBezTo>
                      <a:pt x="1727" y="1571"/>
                      <a:pt x="1727" y="1416"/>
                      <a:pt x="1631" y="1321"/>
                    </a:cubicBezTo>
                    <a:lnTo>
                      <a:pt x="453" y="83"/>
                    </a:lnTo>
                    <a:cubicBezTo>
                      <a:pt x="404" y="27"/>
                      <a:pt x="339" y="1"/>
                      <a:pt x="2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00;p46"/>
              <p:cNvSpPr/>
              <p:nvPr/>
            </p:nvSpPr>
            <p:spPr>
              <a:xfrm>
                <a:off x="4406500" y="2254875"/>
                <a:ext cx="488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2" extrusionOk="0">
                    <a:moveTo>
                      <a:pt x="381" y="119"/>
                    </a:moveTo>
                    <a:cubicBezTo>
                      <a:pt x="441" y="119"/>
                      <a:pt x="524" y="155"/>
                      <a:pt x="560" y="203"/>
                    </a:cubicBezTo>
                    <a:lnTo>
                      <a:pt x="1738" y="1429"/>
                    </a:lnTo>
                    <a:cubicBezTo>
                      <a:pt x="1834" y="1536"/>
                      <a:pt x="1834" y="1691"/>
                      <a:pt x="1727" y="1786"/>
                    </a:cubicBezTo>
                    <a:cubicBezTo>
                      <a:pt x="1679" y="1834"/>
                      <a:pt x="1619" y="1870"/>
                      <a:pt x="1560" y="1870"/>
                    </a:cubicBezTo>
                    <a:cubicBezTo>
                      <a:pt x="1500" y="1870"/>
                      <a:pt x="1429" y="1834"/>
                      <a:pt x="1381" y="1786"/>
                    </a:cubicBezTo>
                    <a:lnTo>
                      <a:pt x="203" y="560"/>
                    </a:lnTo>
                    <a:cubicBezTo>
                      <a:pt x="119" y="453"/>
                      <a:pt x="119" y="298"/>
                      <a:pt x="226" y="203"/>
                    </a:cubicBezTo>
                    <a:cubicBezTo>
                      <a:pt x="262" y="143"/>
                      <a:pt x="322" y="119"/>
                      <a:pt x="381" y="119"/>
                    </a:cubicBezTo>
                    <a:close/>
                    <a:moveTo>
                      <a:pt x="381" y="0"/>
                    </a:moveTo>
                    <a:cubicBezTo>
                      <a:pt x="298" y="0"/>
                      <a:pt x="203" y="36"/>
                      <a:pt x="143" y="96"/>
                    </a:cubicBezTo>
                    <a:cubicBezTo>
                      <a:pt x="0" y="227"/>
                      <a:pt x="0" y="453"/>
                      <a:pt x="131" y="596"/>
                    </a:cubicBezTo>
                    <a:lnTo>
                      <a:pt x="1310" y="1834"/>
                    </a:lnTo>
                    <a:cubicBezTo>
                      <a:pt x="1369" y="1905"/>
                      <a:pt x="1477" y="1941"/>
                      <a:pt x="1560" y="1941"/>
                    </a:cubicBezTo>
                    <a:cubicBezTo>
                      <a:pt x="1655" y="1941"/>
                      <a:pt x="1738" y="1905"/>
                      <a:pt x="1798" y="1846"/>
                    </a:cubicBezTo>
                    <a:cubicBezTo>
                      <a:pt x="1953" y="1715"/>
                      <a:pt x="1953" y="1489"/>
                      <a:pt x="1810" y="1346"/>
                    </a:cubicBezTo>
                    <a:lnTo>
                      <a:pt x="643" y="108"/>
                    </a:lnTo>
                    <a:cubicBezTo>
                      <a:pt x="584" y="48"/>
                      <a:pt x="488" y="0"/>
                      <a:pt x="381" y="0"/>
                    </a:cubicBezTo>
                    <a:close/>
                  </a:path>
                </a:pathLst>
              </a:custGeom>
              <a:solidFill>
                <a:srgbClr val="1314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01;p46"/>
              <p:cNvSpPr/>
              <p:nvPr/>
            </p:nvSpPr>
            <p:spPr>
              <a:xfrm>
                <a:off x="4409175" y="2257850"/>
                <a:ext cx="428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38" extrusionOk="0">
                    <a:moveTo>
                      <a:pt x="262" y="0"/>
                    </a:moveTo>
                    <a:cubicBezTo>
                      <a:pt x="204" y="0"/>
                      <a:pt x="146" y="21"/>
                      <a:pt x="96" y="60"/>
                    </a:cubicBezTo>
                    <a:cubicBezTo>
                      <a:pt x="0" y="167"/>
                      <a:pt x="0" y="322"/>
                      <a:pt x="84" y="417"/>
                    </a:cubicBezTo>
                    <a:lnTo>
                      <a:pt x="1262" y="1655"/>
                    </a:lnTo>
                    <a:cubicBezTo>
                      <a:pt x="1318" y="1711"/>
                      <a:pt x="1382" y="1737"/>
                      <a:pt x="1446" y="1737"/>
                    </a:cubicBezTo>
                    <a:cubicBezTo>
                      <a:pt x="1507" y="1737"/>
                      <a:pt x="1568" y="1714"/>
                      <a:pt x="1620" y="1667"/>
                    </a:cubicBezTo>
                    <a:cubicBezTo>
                      <a:pt x="1715" y="1572"/>
                      <a:pt x="1715" y="1417"/>
                      <a:pt x="1631" y="1310"/>
                    </a:cubicBezTo>
                    <a:lnTo>
                      <a:pt x="453" y="84"/>
                    </a:lnTo>
                    <a:cubicBezTo>
                      <a:pt x="396" y="27"/>
                      <a:pt x="329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02;p46"/>
              <p:cNvSpPr/>
              <p:nvPr/>
            </p:nvSpPr>
            <p:spPr>
              <a:xfrm>
                <a:off x="3907925" y="2149200"/>
                <a:ext cx="613200" cy="582550"/>
              </a:xfrm>
              <a:custGeom>
                <a:avLst/>
                <a:gdLst/>
                <a:ahLst/>
                <a:cxnLst/>
                <a:rect l="l" t="t" r="r" b="b"/>
                <a:pathLst>
                  <a:path w="24528" h="23302" fill="none" extrusionOk="0">
                    <a:moveTo>
                      <a:pt x="24527" y="1"/>
                    </a:moveTo>
                    <a:lnTo>
                      <a:pt x="23205" y="1572"/>
                    </a:lnTo>
                    <a:lnTo>
                      <a:pt x="0" y="23301"/>
                    </a:lnTo>
                  </a:path>
                </a:pathLst>
              </a:custGeom>
              <a:noFill/>
              <a:ln w="3575" cap="flat" cmpd="sng">
                <a:solidFill>
                  <a:srgbClr val="13141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03;p46"/>
              <p:cNvSpPr/>
              <p:nvPr/>
            </p:nvSpPr>
            <p:spPr>
              <a:xfrm>
                <a:off x="3916850" y="2120925"/>
                <a:ext cx="642075" cy="620050"/>
              </a:xfrm>
              <a:custGeom>
                <a:avLst/>
                <a:gdLst/>
                <a:ahLst/>
                <a:cxnLst/>
                <a:rect l="l" t="t" r="r" b="b"/>
                <a:pathLst>
                  <a:path w="25683" h="24802" fill="none" extrusionOk="0">
                    <a:moveTo>
                      <a:pt x="0" y="24801"/>
                    </a:moveTo>
                    <a:lnTo>
                      <a:pt x="24194" y="1870"/>
                    </a:lnTo>
                    <a:lnTo>
                      <a:pt x="25682" y="1"/>
                    </a:lnTo>
                  </a:path>
                </a:pathLst>
              </a:custGeom>
              <a:noFill/>
              <a:ln w="3575" cap="flat" cmpd="sng">
                <a:solidFill>
                  <a:srgbClr val="13141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04;p46"/>
              <p:cNvSpPr/>
              <p:nvPr/>
            </p:nvSpPr>
            <p:spPr>
              <a:xfrm>
                <a:off x="3926075" y="2084600"/>
                <a:ext cx="667075" cy="665600"/>
              </a:xfrm>
              <a:custGeom>
                <a:avLst/>
                <a:gdLst/>
                <a:ahLst/>
                <a:cxnLst/>
                <a:rect l="l" t="t" r="r" b="b"/>
                <a:pathLst>
                  <a:path w="26683" h="26624" fill="none" extrusionOk="0">
                    <a:moveTo>
                      <a:pt x="26682" y="1"/>
                    </a:moveTo>
                    <a:lnTo>
                      <a:pt x="25754" y="1906"/>
                    </a:lnTo>
                    <a:lnTo>
                      <a:pt x="0" y="26623"/>
                    </a:lnTo>
                  </a:path>
                </a:pathLst>
              </a:custGeom>
              <a:noFill/>
              <a:ln w="3575" cap="flat" cmpd="sng">
                <a:solidFill>
                  <a:srgbClr val="13141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105;p46"/>
              <p:cNvSpPr/>
              <p:nvPr/>
            </p:nvSpPr>
            <p:spPr>
              <a:xfrm>
                <a:off x="3952575" y="2188500"/>
                <a:ext cx="606350" cy="589375"/>
              </a:xfrm>
              <a:custGeom>
                <a:avLst/>
                <a:gdLst/>
                <a:ahLst/>
                <a:cxnLst/>
                <a:rect l="l" t="t" r="r" b="b"/>
                <a:pathLst>
                  <a:path w="24254" h="23575" fill="none" extrusionOk="0">
                    <a:moveTo>
                      <a:pt x="24253" y="0"/>
                    </a:moveTo>
                    <a:lnTo>
                      <a:pt x="22622" y="1215"/>
                    </a:lnTo>
                    <a:lnTo>
                      <a:pt x="0" y="23575"/>
                    </a:lnTo>
                  </a:path>
                </a:pathLst>
              </a:custGeom>
              <a:noFill/>
              <a:ln w="3575" cap="flat" cmpd="sng">
                <a:solidFill>
                  <a:srgbClr val="13141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106;p46"/>
              <p:cNvSpPr/>
              <p:nvPr/>
            </p:nvSpPr>
            <p:spPr>
              <a:xfrm>
                <a:off x="3943925" y="2151875"/>
                <a:ext cx="645350" cy="616175"/>
              </a:xfrm>
              <a:custGeom>
                <a:avLst/>
                <a:gdLst/>
                <a:ahLst/>
                <a:cxnLst/>
                <a:rect l="l" t="t" r="r" b="b"/>
                <a:pathLst>
                  <a:path w="25814" h="24647" fill="none" extrusionOk="0">
                    <a:moveTo>
                      <a:pt x="1" y="24647"/>
                    </a:moveTo>
                    <a:lnTo>
                      <a:pt x="23873" y="1382"/>
                    </a:lnTo>
                    <a:lnTo>
                      <a:pt x="25814" y="1"/>
                    </a:lnTo>
                  </a:path>
                </a:pathLst>
              </a:custGeom>
              <a:noFill/>
              <a:ln w="3575" cap="flat" cmpd="sng">
                <a:solidFill>
                  <a:srgbClr val="13141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07;p46"/>
              <p:cNvSpPr/>
              <p:nvPr/>
            </p:nvSpPr>
            <p:spPr>
              <a:xfrm>
                <a:off x="3935300" y="2120025"/>
                <a:ext cx="692075" cy="638200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25528" fill="none" extrusionOk="0">
                    <a:moveTo>
                      <a:pt x="27683" y="1"/>
                    </a:moveTo>
                    <a:lnTo>
                      <a:pt x="25730" y="810"/>
                    </a:lnTo>
                    <a:lnTo>
                      <a:pt x="1" y="25528"/>
                    </a:lnTo>
                  </a:path>
                </a:pathLst>
              </a:custGeom>
              <a:noFill/>
              <a:ln w="3575" cap="flat" cmpd="sng">
                <a:solidFill>
                  <a:srgbClr val="13141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08;p46"/>
              <p:cNvSpPr/>
              <p:nvPr/>
            </p:nvSpPr>
            <p:spPr>
              <a:xfrm>
                <a:off x="4156750" y="2731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13700" cap="rnd" cmpd="sng">
                <a:solidFill>
                  <a:srgbClr val="F7F3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09;p46"/>
              <p:cNvSpPr/>
              <p:nvPr/>
            </p:nvSpPr>
            <p:spPr>
              <a:xfrm>
                <a:off x="4159425" y="2704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close/>
                  </a:path>
                </a:pathLst>
              </a:custGeom>
              <a:noFill/>
              <a:ln w="13700" cap="rnd" cmpd="sng">
                <a:solidFill>
                  <a:srgbClr val="F7F3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10;p46"/>
              <p:cNvSpPr/>
              <p:nvPr/>
            </p:nvSpPr>
            <p:spPr>
              <a:xfrm>
                <a:off x="3635850" y="2586150"/>
                <a:ext cx="162250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3359" extrusionOk="0">
                    <a:moveTo>
                      <a:pt x="346" y="1"/>
                    </a:moveTo>
                    <a:cubicBezTo>
                      <a:pt x="13" y="1263"/>
                      <a:pt x="1" y="2335"/>
                      <a:pt x="168" y="3239"/>
                    </a:cubicBezTo>
                    <a:cubicBezTo>
                      <a:pt x="684" y="3320"/>
                      <a:pt x="1213" y="3358"/>
                      <a:pt x="1746" y="3358"/>
                    </a:cubicBezTo>
                    <a:cubicBezTo>
                      <a:pt x="3351" y="3358"/>
                      <a:pt x="4997" y="3008"/>
                      <a:pt x="6490" y="2382"/>
                    </a:cubicBezTo>
                    <a:cubicBezTo>
                      <a:pt x="6121" y="2108"/>
                      <a:pt x="5561" y="1727"/>
                      <a:pt x="5549" y="1692"/>
                    </a:cubicBezTo>
                    <a:cubicBezTo>
                      <a:pt x="2144" y="1656"/>
                      <a:pt x="346" y="1"/>
                      <a:pt x="346" y="1"/>
                    </a:cubicBez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11;p46"/>
              <p:cNvSpPr/>
              <p:nvPr/>
            </p:nvSpPr>
            <p:spPr>
              <a:xfrm>
                <a:off x="3639125" y="2547525"/>
                <a:ext cx="498050" cy="230375"/>
              </a:xfrm>
              <a:custGeom>
                <a:avLst/>
                <a:gdLst/>
                <a:ahLst/>
                <a:cxnLst/>
                <a:rect l="l" t="t" r="r" b="b"/>
                <a:pathLst>
                  <a:path w="19922" h="9215" extrusionOk="0">
                    <a:moveTo>
                      <a:pt x="16932" y="0"/>
                    </a:moveTo>
                    <a:cubicBezTo>
                      <a:pt x="16416" y="0"/>
                      <a:pt x="15219" y="558"/>
                      <a:pt x="14562" y="1010"/>
                    </a:cubicBezTo>
                    <a:cubicBezTo>
                      <a:pt x="13979" y="1272"/>
                      <a:pt x="13491" y="1570"/>
                      <a:pt x="13217" y="1713"/>
                    </a:cubicBezTo>
                    <a:lnTo>
                      <a:pt x="13205" y="1689"/>
                    </a:lnTo>
                    <a:cubicBezTo>
                      <a:pt x="13157" y="1725"/>
                      <a:pt x="13098" y="1748"/>
                      <a:pt x="13026" y="1796"/>
                    </a:cubicBezTo>
                    <a:lnTo>
                      <a:pt x="13014" y="1796"/>
                    </a:lnTo>
                    <a:cubicBezTo>
                      <a:pt x="12252" y="2165"/>
                      <a:pt x="8752" y="3225"/>
                      <a:pt x="6692" y="4153"/>
                    </a:cubicBezTo>
                    <a:cubicBezTo>
                      <a:pt x="6692" y="4153"/>
                      <a:pt x="6537" y="4046"/>
                      <a:pt x="6347" y="3915"/>
                    </a:cubicBezTo>
                    <a:cubicBezTo>
                      <a:pt x="4860" y="4542"/>
                      <a:pt x="3197" y="4886"/>
                      <a:pt x="1578" y="4886"/>
                    </a:cubicBezTo>
                    <a:cubicBezTo>
                      <a:pt x="1045" y="4886"/>
                      <a:pt x="517" y="4849"/>
                      <a:pt x="1" y="4773"/>
                    </a:cubicBezTo>
                    <a:lnTo>
                      <a:pt x="1" y="4773"/>
                    </a:lnTo>
                    <a:cubicBezTo>
                      <a:pt x="453" y="7249"/>
                      <a:pt x="2311" y="8475"/>
                      <a:pt x="3275" y="8952"/>
                    </a:cubicBezTo>
                    <a:cubicBezTo>
                      <a:pt x="3612" y="9120"/>
                      <a:pt x="3981" y="9215"/>
                      <a:pt x="4362" y="9215"/>
                    </a:cubicBezTo>
                    <a:cubicBezTo>
                      <a:pt x="4385" y="9215"/>
                      <a:pt x="4407" y="9214"/>
                      <a:pt x="4430" y="9214"/>
                    </a:cubicBezTo>
                    <a:cubicBezTo>
                      <a:pt x="7668" y="9154"/>
                      <a:pt x="11431" y="7916"/>
                      <a:pt x="15205" y="4630"/>
                    </a:cubicBezTo>
                    <a:cubicBezTo>
                      <a:pt x="15725" y="4777"/>
                      <a:pt x="16340" y="4839"/>
                      <a:pt x="16900" y="4839"/>
                    </a:cubicBezTo>
                    <a:cubicBezTo>
                      <a:pt x="17790" y="4839"/>
                      <a:pt x="18539" y="4682"/>
                      <a:pt x="18539" y="4463"/>
                    </a:cubicBezTo>
                    <a:cubicBezTo>
                      <a:pt x="18539" y="3987"/>
                      <a:pt x="17193" y="3832"/>
                      <a:pt x="17193" y="3832"/>
                    </a:cubicBezTo>
                    <a:cubicBezTo>
                      <a:pt x="17193" y="3832"/>
                      <a:pt x="19670" y="3796"/>
                      <a:pt x="19646" y="3332"/>
                    </a:cubicBezTo>
                    <a:cubicBezTo>
                      <a:pt x="19634" y="2868"/>
                      <a:pt x="17348" y="2868"/>
                      <a:pt x="17348" y="2868"/>
                    </a:cubicBezTo>
                    <a:cubicBezTo>
                      <a:pt x="17348" y="2868"/>
                      <a:pt x="19646" y="2522"/>
                      <a:pt x="19801" y="2129"/>
                    </a:cubicBezTo>
                    <a:cubicBezTo>
                      <a:pt x="19922" y="1796"/>
                      <a:pt x="19367" y="1709"/>
                      <a:pt x="18761" y="1709"/>
                    </a:cubicBezTo>
                    <a:cubicBezTo>
                      <a:pt x="18113" y="1709"/>
                      <a:pt x="17408" y="1808"/>
                      <a:pt x="17408" y="1808"/>
                    </a:cubicBezTo>
                    <a:cubicBezTo>
                      <a:pt x="17408" y="1808"/>
                      <a:pt x="19587" y="1439"/>
                      <a:pt x="19396" y="844"/>
                    </a:cubicBezTo>
                    <a:cubicBezTo>
                      <a:pt x="19356" y="718"/>
                      <a:pt x="19154" y="671"/>
                      <a:pt x="18868" y="671"/>
                    </a:cubicBezTo>
                    <a:cubicBezTo>
                      <a:pt x="17961" y="671"/>
                      <a:pt x="16217" y="1153"/>
                      <a:pt x="16217" y="1153"/>
                    </a:cubicBezTo>
                    <a:cubicBezTo>
                      <a:pt x="16217" y="1153"/>
                      <a:pt x="17646" y="439"/>
                      <a:pt x="17122" y="46"/>
                    </a:cubicBezTo>
                    <a:cubicBezTo>
                      <a:pt x="17079" y="15"/>
                      <a:pt x="17014" y="0"/>
                      <a:pt x="16932" y="0"/>
                    </a:cubicBez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112;p46"/>
              <p:cNvSpPr/>
              <p:nvPr/>
            </p:nvSpPr>
            <p:spPr>
              <a:xfrm>
                <a:off x="4214200" y="2382125"/>
                <a:ext cx="163150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2666" extrusionOk="0">
                    <a:moveTo>
                      <a:pt x="2863" y="0"/>
                    </a:moveTo>
                    <a:cubicBezTo>
                      <a:pt x="2849" y="0"/>
                      <a:pt x="2836" y="2"/>
                      <a:pt x="2822" y="6"/>
                    </a:cubicBezTo>
                    <a:cubicBezTo>
                      <a:pt x="2215" y="161"/>
                      <a:pt x="3132" y="2197"/>
                      <a:pt x="3132" y="2197"/>
                    </a:cubicBezTo>
                    <a:cubicBezTo>
                      <a:pt x="3132" y="2197"/>
                      <a:pt x="2203" y="273"/>
                      <a:pt x="1681" y="273"/>
                    </a:cubicBezTo>
                    <a:cubicBezTo>
                      <a:pt x="1619" y="273"/>
                      <a:pt x="1562" y="301"/>
                      <a:pt x="1513" y="363"/>
                    </a:cubicBezTo>
                    <a:cubicBezTo>
                      <a:pt x="1263" y="721"/>
                      <a:pt x="2275" y="2828"/>
                      <a:pt x="2275" y="2828"/>
                    </a:cubicBezTo>
                    <a:cubicBezTo>
                      <a:pt x="2275" y="2828"/>
                      <a:pt x="1157" y="1141"/>
                      <a:pt x="688" y="1141"/>
                    </a:cubicBezTo>
                    <a:cubicBezTo>
                      <a:pt x="659" y="1141"/>
                      <a:pt x="632" y="1147"/>
                      <a:pt x="608" y="1161"/>
                    </a:cubicBezTo>
                    <a:cubicBezTo>
                      <a:pt x="203" y="1399"/>
                      <a:pt x="1560" y="3483"/>
                      <a:pt x="1560" y="3483"/>
                    </a:cubicBezTo>
                    <a:cubicBezTo>
                      <a:pt x="1560" y="3483"/>
                      <a:pt x="884" y="2686"/>
                      <a:pt x="455" y="2686"/>
                    </a:cubicBezTo>
                    <a:cubicBezTo>
                      <a:pt x="398" y="2686"/>
                      <a:pt x="345" y="2700"/>
                      <a:pt x="298" y="2733"/>
                    </a:cubicBezTo>
                    <a:cubicBezTo>
                      <a:pt x="1" y="2923"/>
                      <a:pt x="929" y="4673"/>
                      <a:pt x="2025" y="5602"/>
                    </a:cubicBezTo>
                    <a:cubicBezTo>
                      <a:pt x="1668" y="8424"/>
                      <a:pt x="1406" y="8924"/>
                      <a:pt x="1763" y="11139"/>
                    </a:cubicBezTo>
                    <a:cubicBezTo>
                      <a:pt x="1763" y="11139"/>
                      <a:pt x="2084" y="12665"/>
                      <a:pt x="3843" y="12665"/>
                    </a:cubicBezTo>
                    <a:cubicBezTo>
                      <a:pt x="3999" y="12665"/>
                      <a:pt x="4167" y="12653"/>
                      <a:pt x="4346" y="12627"/>
                    </a:cubicBezTo>
                    <a:cubicBezTo>
                      <a:pt x="6525" y="12317"/>
                      <a:pt x="6430" y="10246"/>
                      <a:pt x="6430" y="10246"/>
                    </a:cubicBezTo>
                    <a:cubicBezTo>
                      <a:pt x="6037" y="8007"/>
                      <a:pt x="5716" y="6686"/>
                      <a:pt x="5597" y="5840"/>
                    </a:cubicBezTo>
                    <a:lnTo>
                      <a:pt x="5597" y="5816"/>
                    </a:lnTo>
                    <a:cubicBezTo>
                      <a:pt x="5597" y="5733"/>
                      <a:pt x="5573" y="5662"/>
                      <a:pt x="5573" y="5614"/>
                    </a:cubicBezTo>
                    <a:lnTo>
                      <a:pt x="5561" y="5614"/>
                    </a:lnTo>
                    <a:cubicBezTo>
                      <a:pt x="5537" y="5316"/>
                      <a:pt x="5501" y="4733"/>
                      <a:pt x="5394" y="4114"/>
                    </a:cubicBezTo>
                    <a:cubicBezTo>
                      <a:pt x="5418" y="3185"/>
                      <a:pt x="5132" y="1578"/>
                      <a:pt x="4775" y="1447"/>
                    </a:cubicBezTo>
                    <a:cubicBezTo>
                      <a:pt x="4733" y="1432"/>
                      <a:pt x="4695" y="1425"/>
                      <a:pt x="4661" y="1425"/>
                    </a:cubicBezTo>
                    <a:cubicBezTo>
                      <a:pt x="4172" y="1425"/>
                      <a:pt x="4358" y="2816"/>
                      <a:pt x="4358" y="2816"/>
                    </a:cubicBezTo>
                    <a:cubicBezTo>
                      <a:pt x="4358" y="2816"/>
                      <a:pt x="3397" y="0"/>
                      <a:pt x="2863" y="0"/>
                    </a:cubicBez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113;p46"/>
              <p:cNvSpPr/>
              <p:nvPr/>
            </p:nvSpPr>
            <p:spPr>
              <a:xfrm>
                <a:off x="3761175" y="2365600"/>
                <a:ext cx="66100" cy="222375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8895" fill="none" extrusionOk="0">
                    <a:moveTo>
                      <a:pt x="2644" y="0"/>
                    </a:moveTo>
                    <a:cubicBezTo>
                      <a:pt x="2644" y="0"/>
                      <a:pt x="512" y="3227"/>
                      <a:pt x="262" y="4834"/>
                    </a:cubicBezTo>
                    <a:cubicBezTo>
                      <a:pt x="0" y="6442"/>
                      <a:pt x="0" y="8894"/>
                      <a:pt x="0" y="8894"/>
                    </a:cubicBezTo>
                  </a:path>
                </a:pathLst>
              </a:custGeom>
              <a:noFill/>
              <a:ln w="56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14;p46"/>
              <p:cNvSpPr/>
              <p:nvPr/>
            </p:nvSpPr>
            <p:spPr>
              <a:xfrm>
                <a:off x="3689150" y="2863575"/>
                <a:ext cx="520025" cy="288150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11526" extrusionOk="0">
                    <a:moveTo>
                      <a:pt x="18705" y="1"/>
                    </a:moveTo>
                    <a:lnTo>
                      <a:pt x="4572" y="6597"/>
                    </a:lnTo>
                    <a:cubicBezTo>
                      <a:pt x="0" y="6882"/>
                      <a:pt x="548" y="11526"/>
                      <a:pt x="548" y="11526"/>
                    </a:cubicBezTo>
                    <a:lnTo>
                      <a:pt x="20800" y="7502"/>
                    </a:lnTo>
                    <a:lnTo>
                      <a:pt x="18705" y="1"/>
                    </a:lnTo>
                    <a:close/>
                  </a:path>
                </a:pathLst>
              </a:custGeom>
              <a:solidFill>
                <a:srgbClr val="9E6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15;p46"/>
              <p:cNvSpPr/>
              <p:nvPr/>
            </p:nvSpPr>
            <p:spPr>
              <a:xfrm>
                <a:off x="3552225" y="3137725"/>
                <a:ext cx="875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2794" extrusionOk="0">
                    <a:moveTo>
                      <a:pt x="1774" y="0"/>
                    </a:moveTo>
                    <a:cubicBezTo>
                      <a:pt x="0" y="2512"/>
                      <a:pt x="143" y="2786"/>
                      <a:pt x="143" y="2786"/>
                    </a:cubicBezTo>
                    <a:cubicBezTo>
                      <a:pt x="143" y="2786"/>
                      <a:pt x="205" y="2794"/>
                      <a:pt x="328" y="2794"/>
                    </a:cubicBezTo>
                    <a:cubicBezTo>
                      <a:pt x="736" y="2794"/>
                      <a:pt x="1815" y="2709"/>
                      <a:pt x="3501" y="1977"/>
                    </a:cubicBezTo>
                    <a:cubicBezTo>
                      <a:pt x="3179" y="1167"/>
                      <a:pt x="2572" y="453"/>
                      <a:pt x="1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16;p46"/>
              <p:cNvSpPr/>
              <p:nvPr/>
            </p:nvSpPr>
            <p:spPr>
              <a:xfrm>
                <a:off x="3596875" y="2979625"/>
                <a:ext cx="210150" cy="207525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8301" extrusionOk="0">
                    <a:moveTo>
                      <a:pt x="6488" y="1"/>
                    </a:moveTo>
                    <a:cubicBezTo>
                      <a:pt x="5922" y="1"/>
                      <a:pt x="4498" y="462"/>
                      <a:pt x="1798" y="3931"/>
                    </a:cubicBezTo>
                    <a:cubicBezTo>
                      <a:pt x="1036" y="4895"/>
                      <a:pt x="464" y="5693"/>
                      <a:pt x="0" y="6324"/>
                    </a:cubicBezTo>
                    <a:cubicBezTo>
                      <a:pt x="786" y="6789"/>
                      <a:pt x="1393" y="7491"/>
                      <a:pt x="1715" y="8301"/>
                    </a:cubicBezTo>
                    <a:cubicBezTo>
                      <a:pt x="2500" y="7955"/>
                      <a:pt x="3405" y="7479"/>
                      <a:pt x="4429" y="6812"/>
                    </a:cubicBezTo>
                    <a:cubicBezTo>
                      <a:pt x="4429" y="6812"/>
                      <a:pt x="5370" y="3050"/>
                      <a:pt x="8406" y="1967"/>
                    </a:cubicBezTo>
                    <a:cubicBezTo>
                      <a:pt x="8323" y="1931"/>
                      <a:pt x="7918" y="1038"/>
                      <a:pt x="6787" y="62"/>
                    </a:cubicBezTo>
                    <a:cubicBezTo>
                      <a:pt x="6787" y="62"/>
                      <a:pt x="6694" y="1"/>
                      <a:pt x="64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17;p46"/>
              <p:cNvSpPr/>
              <p:nvPr/>
            </p:nvSpPr>
            <p:spPr>
              <a:xfrm>
                <a:off x="3542100" y="2967450"/>
                <a:ext cx="224150" cy="239950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9598" extrusionOk="0">
                    <a:moveTo>
                      <a:pt x="8204" y="1"/>
                    </a:moveTo>
                    <a:cubicBezTo>
                      <a:pt x="8204" y="1"/>
                      <a:pt x="6620" y="882"/>
                      <a:pt x="3501" y="4382"/>
                    </a:cubicBezTo>
                    <a:cubicBezTo>
                      <a:pt x="0" y="8276"/>
                      <a:pt x="48" y="9228"/>
                      <a:pt x="48" y="9228"/>
                    </a:cubicBezTo>
                    <a:cubicBezTo>
                      <a:pt x="48" y="9228"/>
                      <a:pt x="215" y="9419"/>
                      <a:pt x="548" y="9597"/>
                    </a:cubicBezTo>
                    <a:cubicBezTo>
                      <a:pt x="3465" y="4728"/>
                      <a:pt x="6954" y="1894"/>
                      <a:pt x="8966" y="537"/>
                    </a:cubicBezTo>
                    <a:cubicBezTo>
                      <a:pt x="8728" y="358"/>
                      <a:pt x="8466" y="179"/>
                      <a:pt x="8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18;p46"/>
              <p:cNvSpPr/>
              <p:nvPr/>
            </p:nvSpPr>
            <p:spPr>
              <a:xfrm>
                <a:off x="3648075" y="3125000"/>
                <a:ext cx="2887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962" extrusionOk="0">
                    <a:moveTo>
                      <a:pt x="77" y="0"/>
                    </a:moveTo>
                    <a:cubicBezTo>
                      <a:pt x="63" y="0"/>
                      <a:pt x="48" y="3"/>
                      <a:pt x="36" y="9"/>
                    </a:cubicBezTo>
                    <a:cubicBezTo>
                      <a:pt x="0" y="57"/>
                      <a:pt x="0" y="104"/>
                      <a:pt x="36" y="116"/>
                    </a:cubicBezTo>
                    <a:cubicBezTo>
                      <a:pt x="988" y="843"/>
                      <a:pt x="810" y="1831"/>
                      <a:pt x="798" y="1867"/>
                    </a:cubicBezTo>
                    <a:cubicBezTo>
                      <a:pt x="798" y="1914"/>
                      <a:pt x="810" y="1950"/>
                      <a:pt x="857" y="1962"/>
                    </a:cubicBezTo>
                    <a:cubicBezTo>
                      <a:pt x="893" y="1962"/>
                      <a:pt x="941" y="1950"/>
                      <a:pt x="941" y="1902"/>
                    </a:cubicBezTo>
                    <a:cubicBezTo>
                      <a:pt x="941" y="1902"/>
                      <a:pt x="1155" y="783"/>
                      <a:pt x="119" y="9"/>
                    </a:cubicBezTo>
                    <a:cubicBezTo>
                      <a:pt x="107" y="3"/>
                      <a:pt x="92" y="0"/>
                      <a:pt x="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19;p46"/>
              <p:cNvSpPr/>
              <p:nvPr/>
            </p:nvSpPr>
            <p:spPr>
              <a:xfrm>
                <a:off x="3671575" y="3111600"/>
                <a:ext cx="283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939" extrusionOk="0">
                    <a:moveTo>
                      <a:pt x="90" y="0"/>
                    </a:moveTo>
                    <a:cubicBezTo>
                      <a:pt x="75" y="0"/>
                      <a:pt x="60" y="3"/>
                      <a:pt x="48" y="9"/>
                    </a:cubicBezTo>
                    <a:cubicBezTo>
                      <a:pt x="1" y="45"/>
                      <a:pt x="13" y="81"/>
                      <a:pt x="36" y="117"/>
                    </a:cubicBezTo>
                    <a:cubicBezTo>
                      <a:pt x="953" y="962"/>
                      <a:pt x="810" y="1843"/>
                      <a:pt x="810" y="1855"/>
                    </a:cubicBezTo>
                    <a:cubicBezTo>
                      <a:pt x="810" y="1902"/>
                      <a:pt x="822" y="1926"/>
                      <a:pt x="870" y="1938"/>
                    </a:cubicBezTo>
                    <a:cubicBezTo>
                      <a:pt x="905" y="1938"/>
                      <a:pt x="941" y="1926"/>
                      <a:pt x="953" y="1891"/>
                    </a:cubicBezTo>
                    <a:cubicBezTo>
                      <a:pt x="965" y="1843"/>
                      <a:pt x="1132" y="914"/>
                      <a:pt x="132" y="9"/>
                    </a:cubicBezTo>
                    <a:cubicBezTo>
                      <a:pt x="120" y="3"/>
                      <a:pt x="105" y="0"/>
                      <a:pt x="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20;p46"/>
              <p:cNvSpPr/>
              <p:nvPr/>
            </p:nvSpPr>
            <p:spPr>
              <a:xfrm>
                <a:off x="3690925" y="3142475"/>
                <a:ext cx="342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257" extrusionOk="0">
                    <a:moveTo>
                      <a:pt x="227" y="203"/>
                    </a:moveTo>
                    <a:lnTo>
                      <a:pt x="227" y="203"/>
                    </a:lnTo>
                    <a:cubicBezTo>
                      <a:pt x="584" y="346"/>
                      <a:pt x="1167" y="632"/>
                      <a:pt x="1227" y="882"/>
                    </a:cubicBezTo>
                    <a:cubicBezTo>
                      <a:pt x="1227" y="917"/>
                      <a:pt x="1239" y="977"/>
                      <a:pt x="1167" y="1048"/>
                    </a:cubicBezTo>
                    <a:cubicBezTo>
                      <a:pt x="1167" y="1060"/>
                      <a:pt x="1144" y="1060"/>
                      <a:pt x="1132" y="1084"/>
                    </a:cubicBezTo>
                    <a:cubicBezTo>
                      <a:pt x="1100" y="1116"/>
                      <a:pt x="1073" y="1127"/>
                      <a:pt x="1042" y="1127"/>
                    </a:cubicBezTo>
                    <a:cubicBezTo>
                      <a:pt x="1026" y="1127"/>
                      <a:pt x="1009" y="1124"/>
                      <a:pt x="989" y="1120"/>
                    </a:cubicBezTo>
                    <a:cubicBezTo>
                      <a:pt x="715" y="1084"/>
                      <a:pt x="405" y="548"/>
                      <a:pt x="227" y="203"/>
                    </a:cubicBezTo>
                    <a:close/>
                    <a:moveTo>
                      <a:pt x="108" y="1"/>
                    </a:moveTo>
                    <a:cubicBezTo>
                      <a:pt x="84" y="1"/>
                      <a:pt x="60" y="1"/>
                      <a:pt x="48" y="13"/>
                    </a:cubicBezTo>
                    <a:cubicBezTo>
                      <a:pt x="12" y="36"/>
                      <a:pt x="1" y="72"/>
                      <a:pt x="12" y="84"/>
                    </a:cubicBezTo>
                    <a:cubicBezTo>
                      <a:pt x="72" y="191"/>
                      <a:pt x="524" y="1168"/>
                      <a:pt x="965" y="1251"/>
                    </a:cubicBezTo>
                    <a:cubicBezTo>
                      <a:pt x="984" y="1255"/>
                      <a:pt x="1002" y="1257"/>
                      <a:pt x="1021" y="1257"/>
                    </a:cubicBezTo>
                    <a:cubicBezTo>
                      <a:pt x="1109" y="1257"/>
                      <a:pt x="1194" y="1213"/>
                      <a:pt x="1263" y="1144"/>
                    </a:cubicBezTo>
                    <a:cubicBezTo>
                      <a:pt x="1370" y="1037"/>
                      <a:pt x="1370" y="917"/>
                      <a:pt x="1358" y="846"/>
                    </a:cubicBezTo>
                    <a:cubicBezTo>
                      <a:pt x="1251" y="406"/>
                      <a:pt x="227" y="36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21;p46"/>
              <p:cNvSpPr/>
              <p:nvPr/>
            </p:nvSpPr>
            <p:spPr>
              <a:xfrm>
                <a:off x="3690325" y="3123725"/>
                <a:ext cx="405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898" extrusionOk="0">
                    <a:moveTo>
                      <a:pt x="1267" y="126"/>
                    </a:moveTo>
                    <a:cubicBezTo>
                      <a:pt x="1287" y="126"/>
                      <a:pt x="1305" y="127"/>
                      <a:pt x="1322" y="132"/>
                    </a:cubicBezTo>
                    <a:cubicBezTo>
                      <a:pt x="1346" y="155"/>
                      <a:pt x="1406" y="179"/>
                      <a:pt x="1441" y="274"/>
                    </a:cubicBezTo>
                    <a:cubicBezTo>
                      <a:pt x="1465" y="346"/>
                      <a:pt x="1465" y="405"/>
                      <a:pt x="1429" y="465"/>
                    </a:cubicBezTo>
                    <a:cubicBezTo>
                      <a:pt x="1406" y="477"/>
                      <a:pt x="1394" y="513"/>
                      <a:pt x="1370" y="524"/>
                    </a:cubicBezTo>
                    <a:cubicBezTo>
                      <a:pt x="1144" y="691"/>
                      <a:pt x="608" y="727"/>
                      <a:pt x="263" y="727"/>
                    </a:cubicBezTo>
                    <a:cubicBezTo>
                      <a:pt x="540" y="483"/>
                      <a:pt x="1003" y="126"/>
                      <a:pt x="1267" y="126"/>
                    </a:cubicBezTo>
                    <a:close/>
                    <a:moveTo>
                      <a:pt x="1255" y="1"/>
                    </a:moveTo>
                    <a:cubicBezTo>
                      <a:pt x="1045" y="1"/>
                      <a:pt x="764" y="160"/>
                      <a:pt x="536" y="346"/>
                    </a:cubicBezTo>
                    <a:cubicBezTo>
                      <a:pt x="298" y="524"/>
                      <a:pt x="84" y="715"/>
                      <a:pt x="25" y="775"/>
                    </a:cubicBezTo>
                    <a:cubicBezTo>
                      <a:pt x="13" y="786"/>
                      <a:pt x="1" y="822"/>
                      <a:pt x="13" y="846"/>
                    </a:cubicBezTo>
                    <a:cubicBezTo>
                      <a:pt x="13" y="882"/>
                      <a:pt x="36" y="894"/>
                      <a:pt x="72" y="894"/>
                    </a:cubicBezTo>
                    <a:cubicBezTo>
                      <a:pt x="96" y="896"/>
                      <a:pt x="149" y="898"/>
                      <a:pt x="223" y="898"/>
                    </a:cubicBezTo>
                    <a:cubicBezTo>
                      <a:pt x="558" y="898"/>
                      <a:pt x="1310" y="853"/>
                      <a:pt x="1525" y="560"/>
                    </a:cubicBezTo>
                    <a:cubicBezTo>
                      <a:pt x="1608" y="477"/>
                      <a:pt x="1620" y="358"/>
                      <a:pt x="1572" y="239"/>
                    </a:cubicBezTo>
                    <a:cubicBezTo>
                      <a:pt x="1525" y="84"/>
                      <a:pt x="1429" y="24"/>
                      <a:pt x="1346" y="13"/>
                    </a:cubicBezTo>
                    <a:cubicBezTo>
                      <a:pt x="1318" y="5"/>
                      <a:pt x="1287" y="1"/>
                      <a:pt x="1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22;p46"/>
              <p:cNvSpPr/>
              <p:nvPr/>
            </p:nvSpPr>
            <p:spPr>
              <a:xfrm>
                <a:off x="3762650" y="2809800"/>
                <a:ext cx="659050" cy="338075"/>
              </a:xfrm>
              <a:custGeom>
                <a:avLst/>
                <a:gdLst/>
                <a:ahLst/>
                <a:cxnLst/>
                <a:rect l="l" t="t" r="r" b="b"/>
                <a:pathLst>
                  <a:path w="26362" h="13523" extrusionOk="0">
                    <a:moveTo>
                      <a:pt x="21259" y="0"/>
                    </a:moveTo>
                    <a:cubicBezTo>
                      <a:pt x="18253" y="0"/>
                      <a:pt x="1596" y="8259"/>
                      <a:pt x="1596" y="8259"/>
                    </a:cubicBezTo>
                    <a:cubicBezTo>
                      <a:pt x="1" y="10760"/>
                      <a:pt x="751" y="13522"/>
                      <a:pt x="751" y="13522"/>
                    </a:cubicBezTo>
                    <a:cubicBezTo>
                      <a:pt x="751" y="13522"/>
                      <a:pt x="18729" y="9795"/>
                      <a:pt x="22623" y="7843"/>
                    </a:cubicBezTo>
                    <a:cubicBezTo>
                      <a:pt x="24456" y="6926"/>
                      <a:pt x="26361" y="1199"/>
                      <a:pt x="21408" y="8"/>
                    </a:cubicBezTo>
                    <a:cubicBezTo>
                      <a:pt x="21363" y="3"/>
                      <a:pt x="21313" y="0"/>
                      <a:pt x="212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23;p46"/>
              <p:cNvSpPr/>
              <p:nvPr/>
            </p:nvSpPr>
            <p:spPr>
              <a:xfrm>
                <a:off x="3804325" y="2828400"/>
                <a:ext cx="401575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7540" extrusionOk="0">
                    <a:moveTo>
                      <a:pt x="15938" y="0"/>
                    </a:moveTo>
                    <a:cubicBezTo>
                      <a:pt x="15924" y="0"/>
                      <a:pt x="15909" y="4"/>
                      <a:pt x="15896" y="15"/>
                    </a:cubicBezTo>
                    <a:lnTo>
                      <a:pt x="72" y="7349"/>
                    </a:lnTo>
                    <a:cubicBezTo>
                      <a:pt x="37" y="7373"/>
                      <a:pt x="1" y="7444"/>
                      <a:pt x="37" y="7480"/>
                    </a:cubicBezTo>
                    <a:cubicBezTo>
                      <a:pt x="48" y="7527"/>
                      <a:pt x="96" y="7539"/>
                      <a:pt x="120" y="7539"/>
                    </a:cubicBezTo>
                    <a:cubicBezTo>
                      <a:pt x="144" y="7539"/>
                      <a:pt x="156" y="7539"/>
                      <a:pt x="167" y="7527"/>
                    </a:cubicBezTo>
                    <a:lnTo>
                      <a:pt x="15991" y="193"/>
                    </a:lnTo>
                    <a:cubicBezTo>
                      <a:pt x="16039" y="157"/>
                      <a:pt x="16062" y="98"/>
                      <a:pt x="16039" y="62"/>
                    </a:cubicBezTo>
                    <a:cubicBezTo>
                      <a:pt x="16013" y="28"/>
                      <a:pt x="15975" y="0"/>
                      <a:pt x="15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24;p46"/>
              <p:cNvSpPr/>
              <p:nvPr/>
            </p:nvSpPr>
            <p:spPr>
              <a:xfrm>
                <a:off x="3974600" y="3004725"/>
                <a:ext cx="35422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14169" h="4106" extrusionOk="0">
                    <a:moveTo>
                      <a:pt x="14037" y="1"/>
                    </a:moveTo>
                    <a:cubicBezTo>
                      <a:pt x="14024" y="1"/>
                      <a:pt x="14011" y="4"/>
                      <a:pt x="14002" y="10"/>
                    </a:cubicBezTo>
                    <a:cubicBezTo>
                      <a:pt x="11704" y="1117"/>
                      <a:pt x="5179" y="2737"/>
                      <a:pt x="84" y="3915"/>
                    </a:cubicBezTo>
                    <a:cubicBezTo>
                      <a:pt x="24" y="3927"/>
                      <a:pt x="0" y="3975"/>
                      <a:pt x="12" y="4034"/>
                    </a:cubicBezTo>
                    <a:cubicBezTo>
                      <a:pt x="12" y="4082"/>
                      <a:pt x="60" y="4106"/>
                      <a:pt x="95" y="4106"/>
                    </a:cubicBezTo>
                    <a:cubicBezTo>
                      <a:pt x="95" y="4106"/>
                      <a:pt x="106" y="4100"/>
                      <a:pt x="117" y="4100"/>
                    </a:cubicBezTo>
                    <a:cubicBezTo>
                      <a:pt x="122" y="4100"/>
                      <a:pt x="127" y="4102"/>
                      <a:pt x="131" y="4106"/>
                    </a:cubicBezTo>
                    <a:cubicBezTo>
                      <a:pt x="5215" y="2927"/>
                      <a:pt x="11787" y="1296"/>
                      <a:pt x="14085" y="189"/>
                    </a:cubicBezTo>
                    <a:cubicBezTo>
                      <a:pt x="14133" y="165"/>
                      <a:pt x="14169" y="105"/>
                      <a:pt x="14133" y="58"/>
                    </a:cubicBezTo>
                    <a:cubicBezTo>
                      <a:pt x="14115" y="23"/>
                      <a:pt x="14072" y="1"/>
                      <a:pt x="14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125;p46"/>
            <p:cNvSpPr/>
            <p:nvPr/>
          </p:nvSpPr>
          <p:spPr>
            <a:xfrm rot="484998" flipH="1">
              <a:off x="1789282" y="3130430"/>
              <a:ext cx="118910" cy="23258"/>
            </a:xfrm>
            <a:custGeom>
              <a:avLst/>
              <a:gdLst/>
              <a:ahLst/>
              <a:cxnLst/>
              <a:rect l="l" t="t" r="r" b="b"/>
              <a:pathLst>
                <a:path w="11943" h="2336" fill="none" extrusionOk="0">
                  <a:moveTo>
                    <a:pt x="1" y="1"/>
                  </a:moveTo>
                  <a:cubicBezTo>
                    <a:pt x="1" y="1"/>
                    <a:pt x="1235" y="2336"/>
                    <a:pt x="5972" y="2336"/>
                  </a:cubicBezTo>
                  <a:cubicBezTo>
                    <a:pt x="10742" y="2336"/>
                    <a:pt x="11943" y="1"/>
                    <a:pt x="11943" y="1"/>
                  </a:cubicBezTo>
                </a:path>
              </a:pathLst>
            </a:custGeom>
            <a:noFill/>
            <a:ln w="15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26;p46"/>
            <p:cNvSpPr/>
            <p:nvPr/>
          </p:nvSpPr>
          <p:spPr>
            <a:xfrm rot="484998" flipH="1">
              <a:off x="1842444" y="3012301"/>
              <a:ext cx="53476" cy="74733"/>
            </a:xfrm>
            <a:custGeom>
              <a:avLst/>
              <a:gdLst/>
              <a:ahLst/>
              <a:cxnLst/>
              <a:rect l="l" t="t" r="r" b="b"/>
              <a:pathLst>
                <a:path w="5371" h="7506" fill="none" extrusionOk="0">
                  <a:moveTo>
                    <a:pt x="4003" y="1"/>
                  </a:moveTo>
                  <a:cubicBezTo>
                    <a:pt x="2802" y="101"/>
                    <a:pt x="1201" y="834"/>
                    <a:pt x="701" y="1468"/>
                  </a:cubicBezTo>
                  <a:cubicBezTo>
                    <a:pt x="0" y="2436"/>
                    <a:pt x="0" y="3803"/>
                    <a:pt x="567" y="4871"/>
                  </a:cubicBezTo>
                  <a:cubicBezTo>
                    <a:pt x="1468" y="6539"/>
                    <a:pt x="3503" y="7506"/>
                    <a:pt x="5371" y="7172"/>
                  </a:cubicBez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1127;p46"/>
            <p:cNvGrpSpPr/>
            <p:nvPr/>
          </p:nvGrpSpPr>
          <p:grpSpPr>
            <a:xfrm rot="923918">
              <a:off x="1670655" y="2884660"/>
              <a:ext cx="159338" cy="139556"/>
              <a:chOff x="2699311" y="2741439"/>
              <a:chExt cx="322726" cy="282660"/>
            </a:xfrm>
          </p:grpSpPr>
          <p:sp>
            <p:nvSpPr>
              <p:cNvPr id="34" name="Google Shape;1128;p46"/>
              <p:cNvSpPr/>
              <p:nvPr/>
            </p:nvSpPr>
            <p:spPr>
              <a:xfrm>
                <a:off x="2714295" y="2808657"/>
                <a:ext cx="52408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602" fill="none" extrusionOk="0">
                    <a:moveTo>
                      <a:pt x="2102" y="234"/>
                    </a:moveTo>
                    <a:cubicBezTo>
                      <a:pt x="1468" y="601"/>
                      <a:pt x="567" y="501"/>
                      <a:pt x="0" y="1"/>
                    </a:cubicBezTo>
                  </a:path>
                </a:pathLst>
              </a:custGeom>
              <a:noFill/>
              <a:ln w="10850" cap="flat" cmpd="sng">
                <a:solidFill>
                  <a:srgbClr val="1A1A1A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29;p46"/>
              <p:cNvSpPr/>
              <p:nvPr/>
            </p:nvSpPr>
            <p:spPr>
              <a:xfrm>
                <a:off x="2742569" y="2757919"/>
                <a:ext cx="266154" cy="26617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0676" extrusionOk="0">
                    <a:moveTo>
                      <a:pt x="5337" y="1"/>
                    </a:moveTo>
                    <a:cubicBezTo>
                      <a:pt x="2402" y="1"/>
                      <a:pt x="0" y="2403"/>
                      <a:pt x="0" y="5338"/>
                    </a:cubicBezTo>
                    <a:cubicBezTo>
                      <a:pt x="0" y="8273"/>
                      <a:pt x="2402" y="10675"/>
                      <a:pt x="5337" y="10675"/>
                    </a:cubicBezTo>
                    <a:cubicBezTo>
                      <a:pt x="8273" y="10675"/>
                      <a:pt x="10675" y="8273"/>
                      <a:pt x="10675" y="5338"/>
                    </a:cubicBezTo>
                    <a:cubicBezTo>
                      <a:pt x="10675" y="2403"/>
                      <a:pt x="8273" y="1"/>
                      <a:pt x="5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30;p46"/>
              <p:cNvSpPr/>
              <p:nvPr/>
            </p:nvSpPr>
            <p:spPr>
              <a:xfrm>
                <a:off x="2783308" y="2790356"/>
                <a:ext cx="224592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9008" h="9008" extrusionOk="0">
                    <a:moveTo>
                      <a:pt x="4504" y="1"/>
                    </a:moveTo>
                    <a:cubicBezTo>
                      <a:pt x="2002" y="1"/>
                      <a:pt x="1" y="2002"/>
                      <a:pt x="1" y="4504"/>
                    </a:cubicBezTo>
                    <a:cubicBezTo>
                      <a:pt x="1" y="6972"/>
                      <a:pt x="2002" y="9007"/>
                      <a:pt x="4504" y="9007"/>
                    </a:cubicBezTo>
                    <a:cubicBezTo>
                      <a:pt x="6972" y="9007"/>
                      <a:pt x="9007" y="6972"/>
                      <a:pt x="9007" y="4504"/>
                    </a:cubicBezTo>
                    <a:cubicBezTo>
                      <a:pt x="9007" y="2002"/>
                      <a:pt x="6972" y="1"/>
                      <a:pt x="4504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131;p46"/>
              <p:cNvSpPr/>
              <p:nvPr/>
            </p:nvSpPr>
            <p:spPr>
              <a:xfrm>
                <a:off x="2699311" y="2741439"/>
                <a:ext cx="322726" cy="174528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7000" extrusionOk="0">
                    <a:moveTo>
                      <a:pt x="6872" y="1"/>
                    </a:moveTo>
                    <a:cubicBezTo>
                      <a:pt x="5971" y="1"/>
                      <a:pt x="5066" y="201"/>
                      <a:pt x="4237" y="595"/>
                    </a:cubicBezTo>
                    <a:cubicBezTo>
                      <a:pt x="2903" y="1262"/>
                      <a:pt x="1502" y="1629"/>
                      <a:pt x="1" y="1663"/>
                    </a:cubicBezTo>
                    <a:cubicBezTo>
                      <a:pt x="381" y="2422"/>
                      <a:pt x="1491" y="2817"/>
                      <a:pt x="2223" y="2817"/>
                    </a:cubicBezTo>
                    <a:cubicBezTo>
                      <a:pt x="2455" y="2817"/>
                      <a:pt x="2649" y="2777"/>
                      <a:pt x="2769" y="2697"/>
                    </a:cubicBezTo>
                    <a:cubicBezTo>
                      <a:pt x="3203" y="2496"/>
                      <a:pt x="3570" y="2130"/>
                      <a:pt x="4004" y="1829"/>
                    </a:cubicBezTo>
                    <a:cubicBezTo>
                      <a:pt x="4913" y="1134"/>
                      <a:pt x="6061" y="791"/>
                      <a:pt x="7208" y="791"/>
                    </a:cubicBezTo>
                    <a:cubicBezTo>
                      <a:pt x="8206" y="791"/>
                      <a:pt x="9203" y="1050"/>
                      <a:pt x="10041" y="1562"/>
                    </a:cubicBezTo>
                    <a:cubicBezTo>
                      <a:pt x="11842" y="2730"/>
                      <a:pt x="12743" y="4898"/>
                      <a:pt x="12343" y="7000"/>
                    </a:cubicBezTo>
                    <a:cubicBezTo>
                      <a:pt x="12943" y="4831"/>
                      <a:pt x="12209" y="2730"/>
                      <a:pt x="10508" y="1296"/>
                    </a:cubicBezTo>
                    <a:cubicBezTo>
                      <a:pt x="9480" y="426"/>
                      <a:pt x="8182" y="1"/>
                      <a:pt x="6872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132;p46"/>
            <p:cNvGrpSpPr/>
            <p:nvPr/>
          </p:nvGrpSpPr>
          <p:grpSpPr>
            <a:xfrm rot="754152">
              <a:off x="1928816" y="2937845"/>
              <a:ext cx="164288" cy="143526"/>
              <a:chOff x="3244884" y="2741439"/>
              <a:chExt cx="323549" cy="282660"/>
            </a:xfrm>
          </p:grpSpPr>
          <p:sp>
            <p:nvSpPr>
              <p:cNvPr id="30" name="Google Shape;1133;p46"/>
              <p:cNvSpPr/>
              <p:nvPr/>
            </p:nvSpPr>
            <p:spPr>
              <a:xfrm>
                <a:off x="3255705" y="2757919"/>
                <a:ext cx="266154" cy="26617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0676" extrusionOk="0">
                    <a:moveTo>
                      <a:pt x="5338" y="1"/>
                    </a:moveTo>
                    <a:cubicBezTo>
                      <a:pt x="2402" y="1"/>
                      <a:pt x="1" y="2403"/>
                      <a:pt x="1" y="5338"/>
                    </a:cubicBezTo>
                    <a:cubicBezTo>
                      <a:pt x="1" y="8273"/>
                      <a:pt x="2402" y="10675"/>
                      <a:pt x="5338" y="10675"/>
                    </a:cubicBezTo>
                    <a:cubicBezTo>
                      <a:pt x="8307" y="10675"/>
                      <a:pt x="10675" y="8273"/>
                      <a:pt x="10675" y="5338"/>
                    </a:cubicBezTo>
                    <a:cubicBezTo>
                      <a:pt x="10675" y="2403"/>
                      <a:pt x="8307" y="1"/>
                      <a:pt x="5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34;p46"/>
              <p:cNvSpPr/>
              <p:nvPr/>
            </p:nvSpPr>
            <p:spPr>
              <a:xfrm>
                <a:off x="3296469" y="2790356"/>
                <a:ext cx="224567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9008" extrusionOk="0">
                    <a:moveTo>
                      <a:pt x="4503" y="1"/>
                    </a:moveTo>
                    <a:cubicBezTo>
                      <a:pt x="2035" y="1"/>
                      <a:pt x="0" y="2002"/>
                      <a:pt x="0" y="4504"/>
                    </a:cubicBezTo>
                    <a:cubicBezTo>
                      <a:pt x="0" y="6972"/>
                      <a:pt x="2035" y="9007"/>
                      <a:pt x="4503" y="9007"/>
                    </a:cubicBezTo>
                    <a:cubicBezTo>
                      <a:pt x="7005" y="9007"/>
                      <a:pt x="9007" y="6972"/>
                      <a:pt x="9007" y="4504"/>
                    </a:cubicBezTo>
                    <a:cubicBezTo>
                      <a:pt x="9007" y="2002"/>
                      <a:pt x="7005" y="1"/>
                      <a:pt x="4503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35;p46"/>
              <p:cNvSpPr/>
              <p:nvPr/>
            </p:nvSpPr>
            <p:spPr>
              <a:xfrm>
                <a:off x="3244884" y="2741439"/>
                <a:ext cx="323549" cy="174528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7000" extrusionOk="0">
                    <a:moveTo>
                      <a:pt x="6075" y="1"/>
                    </a:moveTo>
                    <a:cubicBezTo>
                      <a:pt x="4768" y="1"/>
                      <a:pt x="3478" y="426"/>
                      <a:pt x="2469" y="1296"/>
                    </a:cubicBezTo>
                    <a:cubicBezTo>
                      <a:pt x="735" y="2730"/>
                      <a:pt x="1" y="4831"/>
                      <a:pt x="635" y="7000"/>
                    </a:cubicBezTo>
                    <a:cubicBezTo>
                      <a:pt x="201" y="4898"/>
                      <a:pt x="1135" y="2730"/>
                      <a:pt x="2903" y="1562"/>
                    </a:cubicBezTo>
                    <a:cubicBezTo>
                      <a:pt x="3741" y="1050"/>
                      <a:pt x="4738" y="791"/>
                      <a:pt x="5739" y="791"/>
                    </a:cubicBezTo>
                    <a:cubicBezTo>
                      <a:pt x="6890" y="791"/>
                      <a:pt x="8046" y="1134"/>
                      <a:pt x="8974" y="1829"/>
                    </a:cubicBezTo>
                    <a:cubicBezTo>
                      <a:pt x="9374" y="2130"/>
                      <a:pt x="9741" y="2496"/>
                      <a:pt x="10175" y="2697"/>
                    </a:cubicBezTo>
                    <a:cubicBezTo>
                      <a:pt x="10295" y="2777"/>
                      <a:pt x="10491" y="2817"/>
                      <a:pt x="10726" y="2817"/>
                    </a:cubicBezTo>
                    <a:cubicBezTo>
                      <a:pt x="11467" y="2817"/>
                      <a:pt x="12597" y="2422"/>
                      <a:pt x="12977" y="1663"/>
                    </a:cubicBezTo>
                    <a:cubicBezTo>
                      <a:pt x="11476" y="1629"/>
                      <a:pt x="10041" y="1262"/>
                      <a:pt x="8707" y="595"/>
                    </a:cubicBezTo>
                    <a:cubicBezTo>
                      <a:pt x="7879" y="201"/>
                      <a:pt x="6973" y="1"/>
                      <a:pt x="6075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36;p46"/>
              <p:cNvSpPr/>
              <p:nvPr/>
            </p:nvSpPr>
            <p:spPr>
              <a:xfrm>
                <a:off x="3496054" y="2809480"/>
                <a:ext cx="52433" cy="14187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69" fill="none" extrusionOk="0">
                    <a:moveTo>
                      <a:pt x="1" y="1"/>
                    </a:moveTo>
                    <a:cubicBezTo>
                      <a:pt x="601" y="468"/>
                      <a:pt x="1469" y="568"/>
                      <a:pt x="2102" y="134"/>
                    </a:cubicBezTo>
                  </a:path>
                </a:pathLst>
              </a:custGeom>
              <a:noFill/>
              <a:ln w="10850" cap="flat" cmpd="sng">
                <a:solidFill>
                  <a:srgbClr val="1A1A1A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2063;p70"/>
          <p:cNvGrpSpPr/>
          <p:nvPr/>
        </p:nvGrpSpPr>
        <p:grpSpPr>
          <a:xfrm flipH="1">
            <a:off x="6124056" y="2327248"/>
            <a:ext cx="3019944" cy="2693852"/>
            <a:chOff x="854875" y="1713275"/>
            <a:chExt cx="2720425" cy="2426675"/>
          </a:xfrm>
        </p:grpSpPr>
        <p:sp>
          <p:nvSpPr>
            <p:cNvPr id="142" name="Google Shape;2064;p70"/>
            <p:cNvSpPr/>
            <p:nvPr/>
          </p:nvSpPr>
          <p:spPr>
            <a:xfrm flipH="1">
              <a:off x="1107900" y="1713650"/>
              <a:ext cx="580600" cy="233700"/>
            </a:xfrm>
            <a:custGeom>
              <a:avLst/>
              <a:gdLst/>
              <a:ahLst/>
              <a:cxnLst/>
              <a:rect l="l" t="t" r="r" b="b"/>
              <a:pathLst>
                <a:path w="23224" h="9348" extrusionOk="0">
                  <a:moveTo>
                    <a:pt x="12477" y="1"/>
                  </a:moveTo>
                  <a:cubicBezTo>
                    <a:pt x="11629" y="1"/>
                    <a:pt x="10767" y="84"/>
                    <a:pt x="9910" y="260"/>
                  </a:cubicBezTo>
                  <a:lnTo>
                    <a:pt x="6536" y="928"/>
                  </a:lnTo>
                  <a:cubicBezTo>
                    <a:pt x="3618" y="1536"/>
                    <a:pt x="1278" y="3086"/>
                    <a:pt x="1" y="5062"/>
                  </a:cubicBezTo>
                  <a:cubicBezTo>
                    <a:pt x="2572" y="7007"/>
                    <a:pt x="7200" y="9348"/>
                    <a:pt x="14417" y="9348"/>
                  </a:cubicBezTo>
                  <a:cubicBezTo>
                    <a:pt x="17010" y="9348"/>
                    <a:pt x="19937" y="9046"/>
                    <a:pt x="23223" y="8314"/>
                  </a:cubicBezTo>
                  <a:lnTo>
                    <a:pt x="22494" y="6126"/>
                  </a:lnTo>
                  <a:cubicBezTo>
                    <a:pt x="21288" y="2457"/>
                    <a:pt x="17071" y="1"/>
                    <a:pt x="1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65;p70"/>
            <p:cNvSpPr/>
            <p:nvPr/>
          </p:nvSpPr>
          <p:spPr>
            <a:xfrm flipH="1">
              <a:off x="1312325" y="1800675"/>
              <a:ext cx="1041075" cy="793350"/>
            </a:xfrm>
            <a:custGeom>
              <a:avLst/>
              <a:gdLst/>
              <a:ahLst/>
              <a:cxnLst/>
              <a:rect l="l" t="t" r="r" b="b"/>
              <a:pathLst>
                <a:path w="41643" h="31734" extrusionOk="0">
                  <a:moveTo>
                    <a:pt x="27965" y="0"/>
                  </a:moveTo>
                  <a:cubicBezTo>
                    <a:pt x="28664" y="943"/>
                    <a:pt x="24682" y="3253"/>
                    <a:pt x="24044" y="3952"/>
                  </a:cubicBezTo>
                  <a:cubicBezTo>
                    <a:pt x="22554" y="5472"/>
                    <a:pt x="21642" y="7295"/>
                    <a:pt x="20183" y="8815"/>
                  </a:cubicBezTo>
                  <a:cubicBezTo>
                    <a:pt x="17478" y="11612"/>
                    <a:pt x="13740" y="12432"/>
                    <a:pt x="9606" y="13283"/>
                  </a:cubicBezTo>
                  <a:cubicBezTo>
                    <a:pt x="7721" y="13678"/>
                    <a:pt x="5685" y="14134"/>
                    <a:pt x="4043" y="15016"/>
                  </a:cubicBezTo>
                  <a:cubicBezTo>
                    <a:pt x="1520" y="16384"/>
                    <a:pt x="1" y="19302"/>
                    <a:pt x="213" y="21703"/>
                  </a:cubicBezTo>
                  <a:cubicBezTo>
                    <a:pt x="365" y="23223"/>
                    <a:pt x="1429" y="24742"/>
                    <a:pt x="3192" y="25381"/>
                  </a:cubicBezTo>
                  <a:cubicBezTo>
                    <a:pt x="3831" y="25594"/>
                    <a:pt x="4499" y="25715"/>
                    <a:pt x="5107" y="25958"/>
                  </a:cubicBezTo>
                  <a:cubicBezTo>
                    <a:pt x="5066" y="27709"/>
                    <a:pt x="6403" y="28205"/>
                    <a:pt x="7847" y="28205"/>
                  </a:cubicBezTo>
                  <a:cubicBezTo>
                    <a:pt x="8559" y="28205"/>
                    <a:pt x="9297" y="28085"/>
                    <a:pt x="9910" y="27934"/>
                  </a:cubicBezTo>
                  <a:cubicBezTo>
                    <a:pt x="11723" y="27481"/>
                    <a:pt x="14678" y="24654"/>
                    <a:pt x="14772" y="24054"/>
                  </a:cubicBezTo>
                  <a:lnTo>
                    <a:pt x="14772" y="24054"/>
                  </a:lnTo>
                  <a:cubicBezTo>
                    <a:pt x="14055" y="29548"/>
                    <a:pt x="23132" y="31733"/>
                    <a:pt x="23132" y="31733"/>
                  </a:cubicBezTo>
                  <a:lnTo>
                    <a:pt x="39789" y="22919"/>
                  </a:lnTo>
                  <a:lnTo>
                    <a:pt x="41643" y="15198"/>
                  </a:lnTo>
                  <a:lnTo>
                    <a:pt x="33345" y="6900"/>
                  </a:lnTo>
                  <a:cubicBezTo>
                    <a:pt x="33345" y="6870"/>
                    <a:pt x="27966" y="3"/>
                    <a:pt x="27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66;p70"/>
            <p:cNvSpPr/>
            <p:nvPr/>
          </p:nvSpPr>
          <p:spPr>
            <a:xfrm flipH="1">
              <a:off x="1050925" y="1847025"/>
              <a:ext cx="629975" cy="569175"/>
            </a:xfrm>
            <a:custGeom>
              <a:avLst/>
              <a:gdLst/>
              <a:ahLst/>
              <a:cxnLst/>
              <a:rect l="l" t="t" r="r" b="b"/>
              <a:pathLst>
                <a:path w="25199" h="22767" extrusionOk="0">
                  <a:moveTo>
                    <a:pt x="1" y="1"/>
                  </a:moveTo>
                  <a:lnTo>
                    <a:pt x="1" y="1"/>
                  </a:lnTo>
                  <a:cubicBezTo>
                    <a:pt x="1855" y="2068"/>
                    <a:pt x="5837" y="5107"/>
                    <a:pt x="13253" y="5289"/>
                  </a:cubicBezTo>
                  <a:cubicBezTo>
                    <a:pt x="12585" y="10426"/>
                    <a:pt x="8664" y="19727"/>
                    <a:pt x="18877" y="22767"/>
                  </a:cubicBezTo>
                  <a:cubicBezTo>
                    <a:pt x="19150" y="22615"/>
                    <a:pt x="19393" y="22493"/>
                    <a:pt x="19667" y="22311"/>
                  </a:cubicBezTo>
                  <a:lnTo>
                    <a:pt x="18725" y="21551"/>
                  </a:lnTo>
                  <a:lnTo>
                    <a:pt x="18725" y="15654"/>
                  </a:lnTo>
                  <a:cubicBezTo>
                    <a:pt x="22919" y="13952"/>
                    <a:pt x="25199" y="10122"/>
                    <a:pt x="23953" y="6353"/>
                  </a:cubicBezTo>
                  <a:lnTo>
                    <a:pt x="22858" y="2979"/>
                  </a:lnTo>
                  <a:cubicBezTo>
                    <a:pt x="19577" y="3710"/>
                    <a:pt x="16654" y="4012"/>
                    <a:pt x="14065" y="4012"/>
                  </a:cubicBezTo>
                  <a:cubicBezTo>
                    <a:pt x="7180" y="4012"/>
                    <a:pt x="2651" y="187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67;p70"/>
            <p:cNvSpPr/>
            <p:nvPr/>
          </p:nvSpPr>
          <p:spPr>
            <a:xfrm flipH="1">
              <a:off x="2911125" y="2535500"/>
              <a:ext cx="309300" cy="129200"/>
            </a:xfrm>
            <a:custGeom>
              <a:avLst/>
              <a:gdLst/>
              <a:ahLst/>
              <a:cxnLst/>
              <a:rect l="l" t="t" r="r" b="b"/>
              <a:pathLst>
                <a:path w="12372" h="5168" extrusionOk="0">
                  <a:moveTo>
                    <a:pt x="0" y="0"/>
                  </a:moveTo>
                  <a:lnTo>
                    <a:pt x="4104" y="1459"/>
                  </a:lnTo>
                  <a:lnTo>
                    <a:pt x="12158" y="5167"/>
                  </a:lnTo>
                  <a:lnTo>
                    <a:pt x="12371" y="4377"/>
                  </a:lnTo>
                  <a:lnTo>
                    <a:pt x="4620" y="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68;p70"/>
            <p:cNvSpPr/>
            <p:nvPr/>
          </p:nvSpPr>
          <p:spPr>
            <a:xfrm flipH="1">
              <a:off x="902725" y="2575375"/>
              <a:ext cx="225725" cy="672925"/>
            </a:xfrm>
            <a:custGeom>
              <a:avLst/>
              <a:gdLst/>
              <a:ahLst/>
              <a:cxnLst/>
              <a:rect l="l" t="t" r="r" b="b"/>
              <a:pathLst>
                <a:path w="9029" h="26917" extrusionOk="0">
                  <a:moveTo>
                    <a:pt x="4775" y="0"/>
                  </a:moveTo>
                  <a:cubicBezTo>
                    <a:pt x="927" y="0"/>
                    <a:pt x="1" y="26916"/>
                    <a:pt x="1" y="26916"/>
                  </a:cubicBezTo>
                  <a:cubicBezTo>
                    <a:pt x="1" y="26916"/>
                    <a:pt x="3891" y="26491"/>
                    <a:pt x="5745" y="25062"/>
                  </a:cubicBezTo>
                  <a:cubicBezTo>
                    <a:pt x="6536" y="24454"/>
                    <a:pt x="7843" y="21627"/>
                    <a:pt x="8299" y="17615"/>
                  </a:cubicBezTo>
                  <a:cubicBezTo>
                    <a:pt x="9028" y="10776"/>
                    <a:pt x="8055" y="1657"/>
                    <a:pt x="5259" y="138"/>
                  </a:cubicBezTo>
                  <a:cubicBezTo>
                    <a:pt x="5093" y="45"/>
                    <a:pt x="4931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69;p70"/>
            <p:cNvSpPr/>
            <p:nvPr/>
          </p:nvSpPr>
          <p:spPr>
            <a:xfrm flipH="1">
              <a:off x="1941500" y="3649475"/>
              <a:ext cx="397450" cy="213575"/>
            </a:xfrm>
            <a:custGeom>
              <a:avLst/>
              <a:gdLst/>
              <a:ahLst/>
              <a:cxnLst/>
              <a:rect l="l" t="t" r="r" b="b"/>
              <a:pathLst>
                <a:path w="15898" h="8543" extrusionOk="0">
                  <a:moveTo>
                    <a:pt x="11490" y="1"/>
                  </a:moveTo>
                  <a:cubicBezTo>
                    <a:pt x="11490" y="1"/>
                    <a:pt x="5076" y="2676"/>
                    <a:pt x="0" y="4499"/>
                  </a:cubicBezTo>
                  <a:cubicBezTo>
                    <a:pt x="456" y="5503"/>
                    <a:pt x="912" y="6962"/>
                    <a:pt x="699" y="8542"/>
                  </a:cubicBezTo>
                  <a:lnTo>
                    <a:pt x="14651" y="8299"/>
                  </a:lnTo>
                  <a:lnTo>
                    <a:pt x="15897" y="730"/>
                  </a:lnTo>
                  <a:lnTo>
                    <a:pt x="114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70;p70"/>
            <p:cNvSpPr/>
            <p:nvPr/>
          </p:nvSpPr>
          <p:spPr>
            <a:xfrm flipH="1">
              <a:off x="854875" y="2361825"/>
              <a:ext cx="1196850" cy="975375"/>
            </a:xfrm>
            <a:custGeom>
              <a:avLst/>
              <a:gdLst/>
              <a:ahLst/>
              <a:cxnLst/>
              <a:rect l="l" t="t" r="r" b="b"/>
              <a:pathLst>
                <a:path w="47874" h="39015" extrusionOk="0">
                  <a:moveTo>
                    <a:pt x="23279" y="0"/>
                  </a:moveTo>
                  <a:cubicBezTo>
                    <a:pt x="19912" y="0"/>
                    <a:pt x="11903" y="568"/>
                    <a:pt x="7539" y="5640"/>
                  </a:cubicBezTo>
                  <a:cubicBezTo>
                    <a:pt x="1946" y="12205"/>
                    <a:pt x="1" y="20868"/>
                    <a:pt x="1" y="20868"/>
                  </a:cubicBezTo>
                  <a:lnTo>
                    <a:pt x="1673" y="26096"/>
                  </a:lnTo>
                  <a:cubicBezTo>
                    <a:pt x="1673" y="26096"/>
                    <a:pt x="4921" y="28918"/>
                    <a:pt x="7646" y="28918"/>
                  </a:cubicBezTo>
                  <a:cubicBezTo>
                    <a:pt x="8409" y="28918"/>
                    <a:pt x="9130" y="28697"/>
                    <a:pt x="9727" y="28133"/>
                  </a:cubicBezTo>
                  <a:cubicBezTo>
                    <a:pt x="9727" y="28133"/>
                    <a:pt x="10670" y="28649"/>
                    <a:pt x="13041" y="30321"/>
                  </a:cubicBezTo>
                  <a:cubicBezTo>
                    <a:pt x="13760" y="30835"/>
                    <a:pt x="14599" y="31013"/>
                    <a:pt x="15418" y="31013"/>
                  </a:cubicBezTo>
                  <a:cubicBezTo>
                    <a:pt x="17262" y="31013"/>
                    <a:pt x="18998" y="30108"/>
                    <a:pt x="18998" y="30108"/>
                  </a:cubicBezTo>
                  <a:cubicBezTo>
                    <a:pt x="18998" y="30108"/>
                    <a:pt x="24348" y="31628"/>
                    <a:pt x="27387" y="34698"/>
                  </a:cubicBezTo>
                  <a:cubicBezTo>
                    <a:pt x="30427" y="37738"/>
                    <a:pt x="37661" y="39014"/>
                    <a:pt x="37661" y="39014"/>
                  </a:cubicBezTo>
                  <a:cubicBezTo>
                    <a:pt x="37661" y="39014"/>
                    <a:pt x="41035" y="35276"/>
                    <a:pt x="43102" y="30108"/>
                  </a:cubicBezTo>
                  <a:cubicBezTo>
                    <a:pt x="46597" y="21294"/>
                    <a:pt x="47874" y="8163"/>
                    <a:pt x="33527" y="959"/>
                  </a:cubicBezTo>
                  <a:cubicBezTo>
                    <a:pt x="28159" y="74"/>
                    <a:pt x="25205" y="47"/>
                    <a:pt x="24867" y="47"/>
                  </a:cubicBezTo>
                  <a:cubicBezTo>
                    <a:pt x="24845" y="47"/>
                    <a:pt x="24834" y="47"/>
                    <a:pt x="24834" y="47"/>
                  </a:cubicBezTo>
                  <a:cubicBezTo>
                    <a:pt x="24834" y="47"/>
                    <a:pt x="24249" y="0"/>
                    <a:pt x="23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71;p70"/>
            <p:cNvSpPr/>
            <p:nvPr/>
          </p:nvSpPr>
          <p:spPr>
            <a:xfrm flipH="1">
              <a:off x="1208225" y="1840200"/>
              <a:ext cx="518250" cy="602325"/>
            </a:xfrm>
            <a:custGeom>
              <a:avLst/>
              <a:gdLst/>
              <a:ahLst/>
              <a:cxnLst/>
              <a:rect l="l" t="t" r="r" b="b"/>
              <a:pathLst>
                <a:path w="20730" h="24093" extrusionOk="0">
                  <a:moveTo>
                    <a:pt x="1520" y="0"/>
                  </a:moveTo>
                  <a:cubicBezTo>
                    <a:pt x="365" y="1763"/>
                    <a:pt x="0" y="3800"/>
                    <a:pt x="638" y="5836"/>
                  </a:cubicBezTo>
                  <a:lnTo>
                    <a:pt x="1672" y="9028"/>
                  </a:lnTo>
                  <a:lnTo>
                    <a:pt x="122" y="12705"/>
                  </a:lnTo>
                  <a:lnTo>
                    <a:pt x="3040" y="12705"/>
                  </a:lnTo>
                  <a:cubicBezTo>
                    <a:pt x="4711" y="15593"/>
                    <a:pt x="8359" y="17478"/>
                    <a:pt x="12341" y="17478"/>
                  </a:cubicBezTo>
                  <a:lnTo>
                    <a:pt x="12341" y="20943"/>
                  </a:lnTo>
                  <a:lnTo>
                    <a:pt x="11824" y="20882"/>
                  </a:lnTo>
                  <a:lnTo>
                    <a:pt x="11824" y="20882"/>
                  </a:lnTo>
                  <a:cubicBezTo>
                    <a:pt x="12542" y="22144"/>
                    <a:pt x="14102" y="24092"/>
                    <a:pt x="16861" y="24092"/>
                  </a:cubicBezTo>
                  <a:cubicBezTo>
                    <a:pt x="17955" y="24092"/>
                    <a:pt x="19237" y="23786"/>
                    <a:pt x="20730" y="23010"/>
                  </a:cubicBezTo>
                  <a:cubicBezTo>
                    <a:pt x="10517" y="20000"/>
                    <a:pt x="14438" y="10730"/>
                    <a:pt x="15107" y="5562"/>
                  </a:cubicBezTo>
                  <a:cubicBezTo>
                    <a:pt x="7721" y="5319"/>
                    <a:pt x="3708" y="2280"/>
                    <a:pt x="1854" y="274"/>
                  </a:cubicBezTo>
                  <a:cubicBezTo>
                    <a:pt x="1733" y="213"/>
                    <a:pt x="1641" y="91"/>
                    <a:pt x="1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72;p70"/>
            <p:cNvSpPr/>
            <p:nvPr/>
          </p:nvSpPr>
          <p:spPr>
            <a:xfrm flipH="1">
              <a:off x="1495750" y="2112213"/>
              <a:ext cx="83600" cy="84750"/>
            </a:xfrm>
            <a:custGeom>
              <a:avLst/>
              <a:gdLst/>
              <a:ahLst/>
              <a:cxnLst/>
              <a:rect l="l" t="t" r="r" b="b"/>
              <a:pathLst>
                <a:path w="3344" h="3390" extrusionOk="0">
                  <a:moveTo>
                    <a:pt x="3085" y="0"/>
                  </a:moveTo>
                  <a:cubicBezTo>
                    <a:pt x="2971" y="0"/>
                    <a:pt x="2857" y="76"/>
                    <a:pt x="2857" y="228"/>
                  </a:cubicBezTo>
                  <a:cubicBezTo>
                    <a:pt x="2888" y="1018"/>
                    <a:pt x="2827" y="1991"/>
                    <a:pt x="2098" y="2508"/>
                  </a:cubicBezTo>
                  <a:cubicBezTo>
                    <a:pt x="1611" y="2903"/>
                    <a:pt x="912" y="2933"/>
                    <a:pt x="365" y="2933"/>
                  </a:cubicBezTo>
                  <a:cubicBezTo>
                    <a:pt x="61" y="2933"/>
                    <a:pt x="0" y="3389"/>
                    <a:pt x="304" y="3389"/>
                  </a:cubicBezTo>
                  <a:cubicBezTo>
                    <a:pt x="1034" y="3389"/>
                    <a:pt x="1824" y="3268"/>
                    <a:pt x="2432" y="2781"/>
                  </a:cubicBezTo>
                  <a:cubicBezTo>
                    <a:pt x="3192" y="2173"/>
                    <a:pt x="3344" y="1140"/>
                    <a:pt x="3313" y="228"/>
                  </a:cubicBezTo>
                  <a:cubicBezTo>
                    <a:pt x="3313" y="76"/>
                    <a:pt x="3199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73;p70"/>
            <p:cNvSpPr/>
            <p:nvPr/>
          </p:nvSpPr>
          <p:spPr>
            <a:xfrm flipH="1">
              <a:off x="1642875" y="1713275"/>
              <a:ext cx="155050" cy="126950"/>
            </a:xfrm>
            <a:custGeom>
              <a:avLst/>
              <a:gdLst/>
              <a:ahLst/>
              <a:cxnLst/>
              <a:rect l="l" t="t" r="r" b="b"/>
              <a:pathLst>
                <a:path w="6202" h="5078" extrusionOk="0">
                  <a:moveTo>
                    <a:pt x="4668" y="1"/>
                  </a:moveTo>
                  <a:cubicBezTo>
                    <a:pt x="3352" y="1"/>
                    <a:pt x="4348" y="4226"/>
                    <a:pt x="4348" y="4226"/>
                  </a:cubicBezTo>
                  <a:cubicBezTo>
                    <a:pt x="4348" y="4226"/>
                    <a:pt x="2641" y="488"/>
                    <a:pt x="1486" y="488"/>
                  </a:cubicBezTo>
                  <a:cubicBezTo>
                    <a:pt x="1370" y="488"/>
                    <a:pt x="1259" y="525"/>
                    <a:pt x="1156" y="609"/>
                  </a:cubicBezTo>
                  <a:cubicBezTo>
                    <a:pt x="1" y="1521"/>
                    <a:pt x="4348" y="5077"/>
                    <a:pt x="4348" y="5077"/>
                  </a:cubicBezTo>
                  <a:cubicBezTo>
                    <a:pt x="6202" y="4803"/>
                    <a:pt x="6050" y="62"/>
                    <a:pt x="4682" y="1"/>
                  </a:cubicBezTo>
                  <a:cubicBezTo>
                    <a:pt x="4677" y="1"/>
                    <a:pt x="4672" y="1"/>
                    <a:pt x="4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74;p70"/>
            <p:cNvSpPr/>
            <p:nvPr/>
          </p:nvSpPr>
          <p:spPr>
            <a:xfrm flipH="1">
              <a:off x="1101825" y="2362225"/>
              <a:ext cx="427850" cy="186550"/>
            </a:xfrm>
            <a:custGeom>
              <a:avLst/>
              <a:gdLst/>
              <a:ahLst/>
              <a:cxnLst/>
              <a:rect l="l" t="t" r="r" b="b"/>
              <a:pathLst>
                <a:path w="17114" h="7462" extrusionOk="0">
                  <a:moveTo>
                    <a:pt x="4438" y="1"/>
                  </a:moveTo>
                  <a:lnTo>
                    <a:pt x="1" y="62"/>
                  </a:lnTo>
                  <a:cubicBezTo>
                    <a:pt x="365" y="2493"/>
                    <a:pt x="2311" y="6597"/>
                    <a:pt x="6110" y="7326"/>
                  </a:cubicBezTo>
                  <a:cubicBezTo>
                    <a:pt x="6576" y="7419"/>
                    <a:pt x="7058" y="7461"/>
                    <a:pt x="7549" y="7461"/>
                  </a:cubicBezTo>
                  <a:cubicBezTo>
                    <a:pt x="10935" y="7461"/>
                    <a:pt x="14777" y="5434"/>
                    <a:pt x="17113" y="3709"/>
                  </a:cubicBezTo>
                  <a:lnTo>
                    <a:pt x="13983" y="1399"/>
                  </a:lnTo>
                  <a:cubicBezTo>
                    <a:pt x="12030" y="2563"/>
                    <a:pt x="10437" y="3002"/>
                    <a:pt x="9142" y="3002"/>
                  </a:cubicBezTo>
                  <a:cubicBezTo>
                    <a:pt x="6548" y="3002"/>
                    <a:pt x="5148" y="1238"/>
                    <a:pt x="4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75;p70"/>
            <p:cNvSpPr/>
            <p:nvPr/>
          </p:nvSpPr>
          <p:spPr>
            <a:xfrm flipH="1">
              <a:off x="1685425" y="2956475"/>
              <a:ext cx="699125" cy="758350"/>
            </a:xfrm>
            <a:custGeom>
              <a:avLst/>
              <a:gdLst/>
              <a:ahLst/>
              <a:cxnLst/>
              <a:rect l="l" t="t" r="r" b="b"/>
              <a:pathLst>
                <a:path w="27965" h="30334" extrusionOk="0">
                  <a:moveTo>
                    <a:pt x="12984" y="1"/>
                  </a:moveTo>
                  <a:cubicBezTo>
                    <a:pt x="11553" y="1"/>
                    <a:pt x="10116" y="234"/>
                    <a:pt x="8724" y="790"/>
                  </a:cubicBezTo>
                  <a:cubicBezTo>
                    <a:pt x="0" y="4286"/>
                    <a:pt x="12098" y="28420"/>
                    <a:pt x="12098" y="28420"/>
                  </a:cubicBezTo>
                  <a:cubicBezTo>
                    <a:pt x="12098" y="28420"/>
                    <a:pt x="16253" y="30334"/>
                    <a:pt x="18420" y="30334"/>
                  </a:cubicBezTo>
                  <a:cubicBezTo>
                    <a:pt x="18634" y="30334"/>
                    <a:pt x="18828" y="30315"/>
                    <a:pt x="18998" y="30274"/>
                  </a:cubicBezTo>
                  <a:cubicBezTo>
                    <a:pt x="20852" y="29818"/>
                    <a:pt x="22706" y="23435"/>
                    <a:pt x="22706" y="23435"/>
                  </a:cubicBezTo>
                  <a:lnTo>
                    <a:pt x="27964" y="6535"/>
                  </a:lnTo>
                  <a:cubicBezTo>
                    <a:pt x="27964" y="6535"/>
                    <a:pt x="20549" y="1"/>
                    <a:pt x="12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76;p70"/>
            <p:cNvSpPr/>
            <p:nvPr/>
          </p:nvSpPr>
          <p:spPr>
            <a:xfrm flipH="1">
              <a:off x="1749075" y="3141575"/>
              <a:ext cx="225975" cy="393200"/>
            </a:xfrm>
            <a:custGeom>
              <a:avLst/>
              <a:gdLst/>
              <a:ahLst/>
              <a:cxnLst/>
              <a:rect l="l" t="t" r="r" b="b"/>
              <a:pathLst>
                <a:path w="9039" h="15728" extrusionOk="0">
                  <a:moveTo>
                    <a:pt x="321" y="1"/>
                  </a:moveTo>
                  <a:cubicBezTo>
                    <a:pt x="76" y="1"/>
                    <a:pt x="1" y="386"/>
                    <a:pt x="277" y="469"/>
                  </a:cubicBezTo>
                  <a:cubicBezTo>
                    <a:pt x="3773" y="1350"/>
                    <a:pt x="5536" y="6092"/>
                    <a:pt x="6630" y="9101"/>
                  </a:cubicBezTo>
                  <a:cubicBezTo>
                    <a:pt x="7390" y="11168"/>
                    <a:pt x="8089" y="13387"/>
                    <a:pt x="8545" y="15575"/>
                  </a:cubicBezTo>
                  <a:cubicBezTo>
                    <a:pt x="8568" y="15681"/>
                    <a:pt x="8651" y="15728"/>
                    <a:pt x="8740" y="15728"/>
                  </a:cubicBezTo>
                  <a:cubicBezTo>
                    <a:pt x="8881" y="15728"/>
                    <a:pt x="9038" y="15610"/>
                    <a:pt x="9001" y="15423"/>
                  </a:cubicBezTo>
                  <a:cubicBezTo>
                    <a:pt x="8423" y="12718"/>
                    <a:pt x="7572" y="10043"/>
                    <a:pt x="6508" y="7490"/>
                  </a:cubicBezTo>
                  <a:cubicBezTo>
                    <a:pt x="5384" y="4724"/>
                    <a:pt x="3682" y="803"/>
                    <a:pt x="399" y="13"/>
                  </a:cubicBezTo>
                  <a:cubicBezTo>
                    <a:pt x="371" y="4"/>
                    <a:pt x="346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77;p70"/>
            <p:cNvSpPr/>
            <p:nvPr/>
          </p:nvSpPr>
          <p:spPr>
            <a:xfrm flipH="1">
              <a:off x="2923300" y="2535500"/>
              <a:ext cx="432400" cy="189975"/>
            </a:xfrm>
            <a:custGeom>
              <a:avLst/>
              <a:gdLst/>
              <a:ahLst/>
              <a:cxnLst/>
              <a:rect l="l" t="t" r="r" b="b"/>
              <a:pathLst>
                <a:path w="17296" h="7599" extrusionOk="0">
                  <a:moveTo>
                    <a:pt x="1" y="0"/>
                  </a:moveTo>
                  <a:lnTo>
                    <a:pt x="4104" y="1459"/>
                  </a:lnTo>
                  <a:lnTo>
                    <a:pt x="17296" y="7599"/>
                  </a:lnTo>
                  <a:lnTo>
                    <a:pt x="17296" y="7599"/>
                  </a:lnTo>
                  <a:lnTo>
                    <a:pt x="15199" y="4954"/>
                  </a:lnTo>
                  <a:lnTo>
                    <a:pt x="4439" y="6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78;p70"/>
            <p:cNvSpPr/>
            <p:nvPr/>
          </p:nvSpPr>
          <p:spPr>
            <a:xfrm flipH="1">
              <a:off x="1764450" y="3924575"/>
              <a:ext cx="538800" cy="215375"/>
            </a:xfrm>
            <a:custGeom>
              <a:avLst/>
              <a:gdLst/>
              <a:ahLst/>
              <a:cxnLst/>
              <a:rect l="l" t="t" r="r" b="b"/>
              <a:pathLst>
                <a:path w="21552" h="8615" extrusionOk="0">
                  <a:moveTo>
                    <a:pt x="21551" y="0"/>
                  </a:moveTo>
                  <a:lnTo>
                    <a:pt x="21551" y="0"/>
                  </a:lnTo>
                  <a:cubicBezTo>
                    <a:pt x="17448" y="61"/>
                    <a:pt x="13952" y="3526"/>
                    <a:pt x="9059" y="5654"/>
                  </a:cubicBezTo>
                  <a:cubicBezTo>
                    <a:pt x="7816" y="6207"/>
                    <a:pt x="6595" y="6420"/>
                    <a:pt x="5452" y="6420"/>
                  </a:cubicBezTo>
                  <a:cubicBezTo>
                    <a:pt x="3268" y="6420"/>
                    <a:pt x="1370" y="5643"/>
                    <a:pt x="153" y="4985"/>
                  </a:cubicBezTo>
                  <a:cubicBezTo>
                    <a:pt x="1" y="5532"/>
                    <a:pt x="1" y="6110"/>
                    <a:pt x="122" y="6687"/>
                  </a:cubicBezTo>
                  <a:cubicBezTo>
                    <a:pt x="1880" y="8066"/>
                    <a:pt x="4225" y="8614"/>
                    <a:pt x="6236" y="8614"/>
                  </a:cubicBezTo>
                  <a:cubicBezTo>
                    <a:pt x="7771" y="8614"/>
                    <a:pt x="9112" y="8295"/>
                    <a:pt x="9849" y="7781"/>
                  </a:cubicBezTo>
                  <a:cubicBezTo>
                    <a:pt x="11521" y="6596"/>
                    <a:pt x="18177" y="2280"/>
                    <a:pt x="21247" y="2037"/>
                  </a:cubicBezTo>
                  <a:cubicBezTo>
                    <a:pt x="21369" y="1307"/>
                    <a:pt x="21460" y="638"/>
                    <a:pt x="2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79;p70"/>
            <p:cNvSpPr/>
            <p:nvPr/>
          </p:nvSpPr>
          <p:spPr>
            <a:xfrm flipH="1">
              <a:off x="2051700" y="3950400"/>
              <a:ext cx="247750" cy="134900"/>
            </a:xfrm>
            <a:custGeom>
              <a:avLst/>
              <a:gdLst/>
              <a:ahLst/>
              <a:cxnLst/>
              <a:rect l="l" t="t" r="r" b="b"/>
              <a:pathLst>
                <a:path w="9910" h="5396" extrusionOk="0">
                  <a:moveTo>
                    <a:pt x="3922" y="1"/>
                  </a:moveTo>
                  <a:cubicBezTo>
                    <a:pt x="1855" y="973"/>
                    <a:pt x="426" y="2371"/>
                    <a:pt x="1" y="3952"/>
                  </a:cubicBezTo>
                  <a:cubicBezTo>
                    <a:pt x="1225" y="4614"/>
                    <a:pt x="3124" y="5395"/>
                    <a:pt x="5323" y="5395"/>
                  </a:cubicBezTo>
                  <a:cubicBezTo>
                    <a:pt x="6455" y="5395"/>
                    <a:pt x="7667" y="5188"/>
                    <a:pt x="8907" y="4651"/>
                  </a:cubicBezTo>
                  <a:lnTo>
                    <a:pt x="9910" y="4195"/>
                  </a:lnTo>
                  <a:cubicBezTo>
                    <a:pt x="8998" y="1551"/>
                    <a:pt x="5928" y="457"/>
                    <a:pt x="3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80;p70"/>
            <p:cNvSpPr/>
            <p:nvPr/>
          </p:nvSpPr>
          <p:spPr>
            <a:xfrm flipH="1">
              <a:off x="1971900" y="3856925"/>
              <a:ext cx="562350" cy="51700"/>
            </a:xfrm>
            <a:custGeom>
              <a:avLst/>
              <a:gdLst/>
              <a:ahLst/>
              <a:cxnLst/>
              <a:rect l="l" t="t" r="r" b="b"/>
              <a:pathLst>
                <a:path w="22494" h="2068" extrusionOk="0">
                  <a:moveTo>
                    <a:pt x="22493" y="1"/>
                  </a:moveTo>
                  <a:lnTo>
                    <a:pt x="8572" y="244"/>
                  </a:lnTo>
                  <a:lnTo>
                    <a:pt x="274" y="335"/>
                  </a:lnTo>
                  <a:cubicBezTo>
                    <a:pt x="0" y="1308"/>
                    <a:pt x="274" y="2068"/>
                    <a:pt x="274" y="2068"/>
                  </a:cubicBezTo>
                  <a:lnTo>
                    <a:pt x="22159" y="2068"/>
                  </a:lnTo>
                  <a:lnTo>
                    <a:pt x="22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81;p70"/>
            <p:cNvSpPr/>
            <p:nvPr/>
          </p:nvSpPr>
          <p:spPr>
            <a:xfrm flipH="1">
              <a:off x="2315375" y="3761950"/>
              <a:ext cx="212025" cy="103375"/>
            </a:xfrm>
            <a:custGeom>
              <a:avLst/>
              <a:gdLst/>
              <a:ahLst/>
              <a:cxnLst/>
              <a:rect l="l" t="t" r="r" b="b"/>
              <a:pathLst>
                <a:path w="8481" h="4135" extrusionOk="0">
                  <a:moveTo>
                    <a:pt x="7569" y="0"/>
                  </a:moveTo>
                  <a:cubicBezTo>
                    <a:pt x="5988" y="578"/>
                    <a:pt x="4529" y="1064"/>
                    <a:pt x="3465" y="1338"/>
                  </a:cubicBezTo>
                  <a:cubicBezTo>
                    <a:pt x="1094" y="1976"/>
                    <a:pt x="274" y="3162"/>
                    <a:pt x="0" y="4134"/>
                  </a:cubicBezTo>
                  <a:lnTo>
                    <a:pt x="8268" y="4013"/>
                  </a:lnTo>
                  <a:cubicBezTo>
                    <a:pt x="8480" y="2463"/>
                    <a:pt x="8025" y="1004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82;p70"/>
            <p:cNvSpPr/>
            <p:nvPr/>
          </p:nvSpPr>
          <p:spPr>
            <a:xfrm flipH="1">
              <a:off x="1755325" y="3761950"/>
              <a:ext cx="445325" cy="292575"/>
            </a:xfrm>
            <a:custGeom>
              <a:avLst/>
              <a:gdLst/>
              <a:ahLst/>
              <a:cxnLst/>
              <a:rect l="l" t="t" r="r" b="b"/>
              <a:pathLst>
                <a:path w="17813" h="11703" extrusionOk="0">
                  <a:moveTo>
                    <a:pt x="9848" y="0"/>
                  </a:moveTo>
                  <a:cubicBezTo>
                    <a:pt x="9848" y="0"/>
                    <a:pt x="4195" y="5897"/>
                    <a:pt x="882" y="7143"/>
                  </a:cubicBezTo>
                  <a:cubicBezTo>
                    <a:pt x="578" y="7265"/>
                    <a:pt x="274" y="7387"/>
                    <a:pt x="0" y="7539"/>
                  </a:cubicBezTo>
                  <a:cubicBezTo>
                    <a:pt x="2006" y="7995"/>
                    <a:pt x="5076" y="9089"/>
                    <a:pt x="6049" y="11703"/>
                  </a:cubicBezTo>
                  <a:cubicBezTo>
                    <a:pt x="10396" y="9575"/>
                    <a:pt x="13678" y="6627"/>
                    <a:pt x="17508" y="6505"/>
                  </a:cubicBezTo>
                  <a:cubicBezTo>
                    <a:pt x="17812" y="3739"/>
                    <a:pt x="17812" y="1642"/>
                    <a:pt x="17812" y="1642"/>
                  </a:cubicBezTo>
                  <a:lnTo>
                    <a:pt x="9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83;p70"/>
            <p:cNvSpPr/>
            <p:nvPr/>
          </p:nvSpPr>
          <p:spPr>
            <a:xfrm flipH="1">
              <a:off x="2840450" y="2641600"/>
              <a:ext cx="178600" cy="130325"/>
            </a:xfrm>
            <a:custGeom>
              <a:avLst/>
              <a:gdLst/>
              <a:ahLst/>
              <a:cxnLst/>
              <a:rect l="l" t="t" r="r" b="b"/>
              <a:pathLst>
                <a:path w="7144" h="5213" extrusionOk="0">
                  <a:moveTo>
                    <a:pt x="4077" y="0"/>
                  </a:moveTo>
                  <a:cubicBezTo>
                    <a:pt x="3902" y="0"/>
                    <a:pt x="3729" y="4"/>
                    <a:pt x="3556" y="11"/>
                  </a:cubicBezTo>
                  <a:cubicBezTo>
                    <a:pt x="2614" y="103"/>
                    <a:pt x="1581" y="315"/>
                    <a:pt x="912" y="862"/>
                  </a:cubicBezTo>
                  <a:cubicBezTo>
                    <a:pt x="0" y="1562"/>
                    <a:pt x="395" y="2504"/>
                    <a:pt x="547" y="3385"/>
                  </a:cubicBezTo>
                  <a:cubicBezTo>
                    <a:pt x="638" y="3750"/>
                    <a:pt x="669" y="4054"/>
                    <a:pt x="912" y="4358"/>
                  </a:cubicBezTo>
                  <a:cubicBezTo>
                    <a:pt x="1125" y="4692"/>
                    <a:pt x="1520" y="4905"/>
                    <a:pt x="1976" y="5118"/>
                  </a:cubicBezTo>
                  <a:cubicBezTo>
                    <a:pt x="2365" y="5180"/>
                    <a:pt x="2771" y="5212"/>
                    <a:pt x="3178" y="5212"/>
                  </a:cubicBezTo>
                  <a:cubicBezTo>
                    <a:pt x="4776" y="5212"/>
                    <a:pt x="6385" y="4706"/>
                    <a:pt x="6991" y="3446"/>
                  </a:cubicBezTo>
                  <a:cubicBezTo>
                    <a:pt x="7082" y="3142"/>
                    <a:pt x="7143" y="2808"/>
                    <a:pt x="7143" y="2443"/>
                  </a:cubicBezTo>
                  <a:cubicBezTo>
                    <a:pt x="7143" y="1562"/>
                    <a:pt x="6626" y="680"/>
                    <a:pt x="5775" y="133"/>
                  </a:cubicBezTo>
                  <a:cubicBezTo>
                    <a:pt x="5218" y="40"/>
                    <a:pt x="4643" y="0"/>
                    <a:pt x="4077" y="0"/>
                  </a:cubicBezTo>
                  <a:close/>
                </a:path>
              </a:pathLst>
            </a:custGeom>
            <a:solidFill>
              <a:srgbClr val="E0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84;p70"/>
            <p:cNvSpPr/>
            <p:nvPr/>
          </p:nvSpPr>
          <p:spPr>
            <a:xfrm flipH="1">
              <a:off x="2008650" y="3906275"/>
              <a:ext cx="153000" cy="73225"/>
            </a:xfrm>
            <a:custGeom>
              <a:avLst/>
              <a:gdLst/>
              <a:ahLst/>
              <a:cxnLst/>
              <a:rect l="l" t="t" r="r" b="b"/>
              <a:pathLst>
                <a:path w="6120" h="2929" extrusionOk="0">
                  <a:moveTo>
                    <a:pt x="1605" y="0"/>
                  </a:moveTo>
                  <a:cubicBezTo>
                    <a:pt x="1145" y="0"/>
                    <a:pt x="684" y="102"/>
                    <a:pt x="234" y="337"/>
                  </a:cubicBezTo>
                  <a:cubicBezTo>
                    <a:pt x="1" y="441"/>
                    <a:pt x="142" y="765"/>
                    <a:pt x="340" y="765"/>
                  </a:cubicBezTo>
                  <a:cubicBezTo>
                    <a:pt x="374" y="765"/>
                    <a:pt x="410" y="755"/>
                    <a:pt x="446" y="732"/>
                  </a:cubicBezTo>
                  <a:cubicBezTo>
                    <a:pt x="836" y="528"/>
                    <a:pt x="1235" y="440"/>
                    <a:pt x="1635" y="440"/>
                  </a:cubicBezTo>
                  <a:cubicBezTo>
                    <a:pt x="3198" y="440"/>
                    <a:pt x="4754" y="1794"/>
                    <a:pt x="5674" y="2860"/>
                  </a:cubicBezTo>
                  <a:cubicBezTo>
                    <a:pt x="5716" y="2908"/>
                    <a:pt x="5764" y="2928"/>
                    <a:pt x="5811" y="2928"/>
                  </a:cubicBezTo>
                  <a:cubicBezTo>
                    <a:pt x="5970" y="2928"/>
                    <a:pt x="6119" y="2697"/>
                    <a:pt x="5978" y="2556"/>
                  </a:cubicBezTo>
                  <a:cubicBezTo>
                    <a:pt x="4952" y="1362"/>
                    <a:pt x="3288" y="0"/>
                    <a:pt x="1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85;p70"/>
            <p:cNvSpPr/>
            <p:nvPr/>
          </p:nvSpPr>
          <p:spPr>
            <a:xfrm flipH="1">
              <a:off x="1940350" y="3859075"/>
              <a:ext cx="152850" cy="72950"/>
            </a:xfrm>
            <a:custGeom>
              <a:avLst/>
              <a:gdLst/>
              <a:ahLst/>
              <a:cxnLst/>
              <a:rect l="l" t="t" r="r" b="b"/>
              <a:pathLst>
                <a:path w="6114" h="2918" extrusionOk="0">
                  <a:moveTo>
                    <a:pt x="1606" y="0"/>
                  </a:moveTo>
                  <a:cubicBezTo>
                    <a:pt x="1143" y="0"/>
                    <a:pt x="680" y="103"/>
                    <a:pt x="231" y="340"/>
                  </a:cubicBezTo>
                  <a:cubicBezTo>
                    <a:pt x="1" y="443"/>
                    <a:pt x="137" y="739"/>
                    <a:pt x="331" y="739"/>
                  </a:cubicBezTo>
                  <a:cubicBezTo>
                    <a:pt x="367" y="739"/>
                    <a:pt x="406" y="729"/>
                    <a:pt x="444" y="705"/>
                  </a:cubicBezTo>
                  <a:cubicBezTo>
                    <a:pt x="825" y="512"/>
                    <a:pt x="1216" y="427"/>
                    <a:pt x="1607" y="427"/>
                  </a:cubicBezTo>
                  <a:cubicBezTo>
                    <a:pt x="3179" y="427"/>
                    <a:pt x="4747" y="1786"/>
                    <a:pt x="5672" y="2833"/>
                  </a:cubicBezTo>
                  <a:cubicBezTo>
                    <a:pt x="5717" y="2893"/>
                    <a:pt x="5770" y="2918"/>
                    <a:pt x="5821" y="2918"/>
                  </a:cubicBezTo>
                  <a:cubicBezTo>
                    <a:pt x="5975" y="2918"/>
                    <a:pt x="6113" y="2689"/>
                    <a:pt x="5976" y="2529"/>
                  </a:cubicBezTo>
                  <a:cubicBezTo>
                    <a:pt x="4953" y="1339"/>
                    <a:pt x="3277" y="0"/>
                    <a:pt x="1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86;p70"/>
            <p:cNvSpPr/>
            <p:nvPr/>
          </p:nvSpPr>
          <p:spPr>
            <a:xfrm flipH="1">
              <a:off x="1864375" y="3798275"/>
              <a:ext cx="152825" cy="72975"/>
            </a:xfrm>
            <a:custGeom>
              <a:avLst/>
              <a:gdLst/>
              <a:ahLst/>
              <a:cxnLst/>
              <a:rect l="l" t="t" r="r" b="b"/>
              <a:pathLst>
                <a:path w="6113" h="2919" extrusionOk="0">
                  <a:moveTo>
                    <a:pt x="1606" y="0"/>
                  </a:moveTo>
                  <a:cubicBezTo>
                    <a:pt x="1142" y="0"/>
                    <a:pt x="679" y="103"/>
                    <a:pt x="231" y="341"/>
                  </a:cubicBezTo>
                  <a:cubicBezTo>
                    <a:pt x="0" y="443"/>
                    <a:pt x="137" y="740"/>
                    <a:pt x="331" y="740"/>
                  </a:cubicBezTo>
                  <a:cubicBezTo>
                    <a:pt x="367" y="740"/>
                    <a:pt x="405" y="729"/>
                    <a:pt x="444" y="706"/>
                  </a:cubicBezTo>
                  <a:cubicBezTo>
                    <a:pt x="825" y="512"/>
                    <a:pt x="1216" y="428"/>
                    <a:pt x="1607" y="428"/>
                  </a:cubicBezTo>
                  <a:cubicBezTo>
                    <a:pt x="3178" y="428"/>
                    <a:pt x="4747" y="1787"/>
                    <a:pt x="5672" y="2833"/>
                  </a:cubicBezTo>
                  <a:cubicBezTo>
                    <a:pt x="5717" y="2893"/>
                    <a:pt x="5769" y="2918"/>
                    <a:pt x="5820" y="2918"/>
                  </a:cubicBezTo>
                  <a:cubicBezTo>
                    <a:pt x="5975" y="2918"/>
                    <a:pt x="6113" y="2689"/>
                    <a:pt x="5976" y="2529"/>
                  </a:cubicBezTo>
                  <a:cubicBezTo>
                    <a:pt x="4952" y="1339"/>
                    <a:pt x="3277" y="0"/>
                    <a:pt x="1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87;p70"/>
            <p:cNvSpPr/>
            <p:nvPr/>
          </p:nvSpPr>
          <p:spPr>
            <a:xfrm flipH="1">
              <a:off x="2234450" y="3735825"/>
              <a:ext cx="75775" cy="92650"/>
            </a:xfrm>
            <a:custGeom>
              <a:avLst/>
              <a:gdLst/>
              <a:ahLst/>
              <a:cxnLst/>
              <a:rect l="l" t="t" r="r" b="b"/>
              <a:pathLst>
                <a:path w="3031" h="3706" extrusionOk="0">
                  <a:moveTo>
                    <a:pt x="301" y="0"/>
                  </a:moveTo>
                  <a:cubicBezTo>
                    <a:pt x="79" y="0"/>
                    <a:pt x="1" y="382"/>
                    <a:pt x="249" y="438"/>
                  </a:cubicBezTo>
                  <a:cubicBezTo>
                    <a:pt x="1526" y="893"/>
                    <a:pt x="2499" y="2109"/>
                    <a:pt x="2559" y="3477"/>
                  </a:cubicBezTo>
                  <a:cubicBezTo>
                    <a:pt x="2575" y="3629"/>
                    <a:pt x="2696" y="3705"/>
                    <a:pt x="2810" y="3705"/>
                  </a:cubicBezTo>
                  <a:cubicBezTo>
                    <a:pt x="2924" y="3705"/>
                    <a:pt x="3031" y="3629"/>
                    <a:pt x="3015" y="3477"/>
                  </a:cubicBezTo>
                  <a:cubicBezTo>
                    <a:pt x="2894" y="1927"/>
                    <a:pt x="1830" y="559"/>
                    <a:pt x="371" y="12"/>
                  </a:cubicBezTo>
                  <a:cubicBezTo>
                    <a:pt x="346" y="4"/>
                    <a:pt x="323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88;p70"/>
            <p:cNvSpPr/>
            <p:nvPr/>
          </p:nvSpPr>
          <p:spPr>
            <a:xfrm flipH="1">
              <a:off x="2171375" y="3715825"/>
              <a:ext cx="75650" cy="92875"/>
            </a:xfrm>
            <a:custGeom>
              <a:avLst/>
              <a:gdLst/>
              <a:ahLst/>
              <a:cxnLst/>
              <a:rect l="l" t="t" r="r" b="b"/>
              <a:pathLst>
                <a:path w="3026" h="3715" extrusionOk="0">
                  <a:moveTo>
                    <a:pt x="243" y="0"/>
                  </a:moveTo>
                  <a:cubicBezTo>
                    <a:pt x="45" y="0"/>
                    <a:pt x="1" y="341"/>
                    <a:pt x="214" y="447"/>
                  </a:cubicBezTo>
                  <a:cubicBezTo>
                    <a:pt x="1521" y="903"/>
                    <a:pt x="2463" y="2119"/>
                    <a:pt x="2554" y="3487"/>
                  </a:cubicBezTo>
                  <a:cubicBezTo>
                    <a:pt x="2570" y="3639"/>
                    <a:pt x="2691" y="3715"/>
                    <a:pt x="2805" y="3715"/>
                  </a:cubicBezTo>
                  <a:cubicBezTo>
                    <a:pt x="2919" y="3715"/>
                    <a:pt x="3025" y="3639"/>
                    <a:pt x="3010" y="3487"/>
                  </a:cubicBezTo>
                  <a:cubicBezTo>
                    <a:pt x="2889" y="1937"/>
                    <a:pt x="1825" y="569"/>
                    <a:pt x="335" y="22"/>
                  </a:cubicBezTo>
                  <a:cubicBezTo>
                    <a:pt x="302" y="7"/>
                    <a:pt x="271" y="0"/>
                    <a:pt x="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89;p70"/>
            <p:cNvSpPr/>
            <p:nvPr/>
          </p:nvSpPr>
          <p:spPr>
            <a:xfrm flipH="1">
              <a:off x="2102225" y="3689750"/>
              <a:ext cx="75425" cy="93125"/>
            </a:xfrm>
            <a:custGeom>
              <a:avLst/>
              <a:gdLst/>
              <a:ahLst/>
              <a:cxnLst/>
              <a:rect l="l" t="t" r="r" b="b"/>
              <a:pathLst>
                <a:path w="3017" h="3725" extrusionOk="0">
                  <a:moveTo>
                    <a:pt x="232" y="1"/>
                  </a:moveTo>
                  <a:cubicBezTo>
                    <a:pt x="57" y="1"/>
                    <a:pt x="0" y="352"/>
                    <a:pt x="235" y="457"/>
                  </a:cubicBezTo>
                  <a:cubicBezTo>
                    <a:pt x="1512" y="913"/>
                    <a:pt x="2454" y="2129"/>
                    <a:pt x="2545" y="3496"/>
                  </a:cubicBezTo>
                  <a:cubicBezTo>
                    <a:pt x="2561" y="3648"/>
                    <a:pt x="2682" y="3724"/>
                    <a:pt x="2796" y="3724"/>
                  </a:cubicBezTo>
                  <a:cubicBezTo>
                    <a:pt x="2910" y="3724"/>
                    <a:pt x="3016" y="3648"/>
                    <a:pt x="3001" y="3496"/>
                  </a:cubicBezTo>
                  <a:cubicBezTo>
                    <a:pt x="2880" y="1946"/>
                    <a:pt x="1816" y="578"/>
                    <a:pt x="326" y="31"/>
                  </a:cubicBezTo>
                  <a:cubicBezTo>
                    <a:pt x="292" y="10"/>
                    <a:pt x="261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90;p70"/>
            <p:cNvSpPr/>
            <p:nvPr/>
          </p:nvSpPr>
          <p:spPr>
            <a:xfrm flipH="1">
              <a:off x="1181850" y="2758000"/>
              <a:ext cx="397500" cy="351650"/>
            </a:xfrm>
            <a:custGeom>
              <a:avLst/>
              <a:gdLst/>
              <a:ahLst/>
              <a:cxnLst/>
              <a:rect l="l" t="t" r="r" b="b"/>
              <a:pathLst>
                <a:path w="15900" h="14066" extrusionOk="0">
                  <a:moveTo>
                    <a:pt x="15603" y="0"/>
                  </a:moveTo>
                  <a:cubicBezTo>
                    <a:pt x="15532" y="0"/>
                    <a:pt x="15462" y="38"/>
                    <a:pt x="15423" y="127"/>
                  </a:cubicBezTo>
                  <a:cubicBezTo>
                    <a:pt x="14693" y="1465"/>
                    <a:pt x="14207" y="2954"/>
                    <a:pt x="13872" y="4444"/>
                  </a:cubicBezTo>
                  <a:cubicBezTo>
                    <a:pt x="13599" y="5629"/>
                    <a:pt x="13447" y="6875"/>
                    <a:pt x="13538" y="8091"/>
                  </a:cubicBezTo>
                  <a:cubicBezTo>
                    <a:pt x="13568" y="8425"/>
                    <a:pt x="13903" y="9489"/>
                    <a:pt x="13781" y="9732"/>
                  </a:cubicBezTo>
                  <a:cubicBezTo>
                    <a:pt x="13643" y="10028"/>
                    <a:pt x="12792" y="10068"/>
                    <a:pt x="12101" y="10068"/>
                  </a:cubicBezTo>
                  <a:cubicBezTo>
                    <a:pt x="11842" y="10068"/>
                    <a:pt x="11605" y="10062"/>
                    <a:pt x="11438" y="10062"/>
                  </a:cubicBezTo>
                  <a:cubicBezTo>
                    <a:pt x="11363" y="10062"/>
                    <a:pt x="11301" y="10064"/>
                    <a:pt x="11258" y="10067"/>
                  </a:cubicBezTo>
                  <a:cubicBezTo>
                    <a:pt x="7489" y="10462"/>
                    <a:pt x="3507" y="11587"/>
                    <a:pt x="225" y="13593"/>
                  </a:cubicBezTo>
                  <a:cubicBezTo>
                    <a:pt x="0" y="13767"/>
                    <a:pt x="124" y="14065"/>
                    <a:pt x="293" y="14065"/>
                  </a:cubicBezTo>
                  <a:cubicBezTo>
                    <a:pt x="330" y="14065"/>
                    <a:pt x="369" y="14051"/>
                    <a:pt x="407" y="14018"/>
                  </a:cubicBezTo>
                  <a:cubicBezTo>
                    <a:pt x="4450" y="11556"/>
                    <a:pt x="9465" y="10401"/>
                    <a:pt x="14146" y="10401"/>
                  </a:cubicBezTo>
                  <a:cubicBezTo>
                    <a:pt x="14298" y="10401"/>
                    <a:pt x="14389" y="10249"/>
                    <a:pt x="14359" y="10097"/>
                  </a:cubicBezTo>
                  <a:cubicBezTo>
                    <a:pt x="13386" y="6906"/>
                    <a:pt x="14298" y="3228"/>
                    <a:pt x="15818" y="340"/>
                  </a:cubicBezTo>
                  <a:cubicBezTo>
                    <a:pt x="15899" y="157"/>
                    <a:pt x="15748" y="0"/>
                    <a:pt x="15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91;p70"/>
            <p:cNvSpPr/>
            <p:nvPr/>
          </p:nvSpPr>
          <p:spPr>
            <a:xfrm flipH="1">
              <a:off x="1035700" y="3175175"/>
              <a:ext cx="329700" cy="77750"/>
            </a:xfrm>
            <a:custGeom>
              <a:avLst/>
              <a:gdLst/>
              <a:ahLst/>
              <a:cxnLst/>
              <a:rect l="l" t="t" r="r" b="b"/>
              <a:pathLst>
                <a:path w="13188" h="3110" extrusionOk="0">
                  <a:moveTo>
                    <a:pt x="303" y="0"/>
                  </a:moveTo>
                  <a:cubicBezTo>
                    <a:pt x="118" y="0"/>
                    <a:pt x="0" y="275"/>
                    <a:pt x="177" y="401"/>
                  </a:cubicBezTo>
                  <a:cubicBezTo>
                    <a:pt x="2755" y="1880"/>
                    <a:pt x="5919" y="3109"/>
                    <a:pt x="8998" y="3109"/>
                  </a:cubicBezTo>
                  <a:cubicBezTo>
                    <a:pt x="10348" y="3109"/>
                    <a:pt x="11683" y="2872"/>
                    <a:pt x="12944" y="2316"/>
                  </a:cubicBezTo>
                  <a:cubicBezTo>
                    <a:pt x="13187" y="2208"/>
                    <a:pt x="13021" y="1907"/>
                    <a:pt x="12788" y="1907"/>
                  </a:cubicBezTo>
                  <a:cubicBezTo>
                    <a:pt x="12760" y="1907"/>
                    <a:pt x="12730" y="1911"/>
                    <a:pt x="12700" y="1921"/>
                  </a:cubicBezTo>
                  <a:cubicBezTo>
                    <a:pt x="11529" y="2448"/>
                    <a:pt x="10279" y="2671"/>
                    <a:pt x="9007" y="2671"/>
                  </a:cubicBezTo>
                  <a:cubicBezTo>
                    <a:pt x="6021" y="2671"/>
                    <a:pt x="2914" y="1443"/>
                    <a:pt x="421" y="36"/>
                  </a:cubicBezTo>
                  <a:cubicBezTo>
                    <a:pt x="380" y="11"/>
                    <a:pt x="34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92;p70"/>
            <p:cNvSpPr/>
            <p:nvPr/>
          </p:nvSpPr>
          <p:spPr>
            <a:xfrm flipH="1">
              <a:off x="1182375" y="2424550"/>
              <a:ext cx="47900" cy="79800"/>
            </a:xfrm>
            <a:custGeom>
              <a:avLst/>
              <a:gdLst/>
              <a:ahLst/>
              <a:cxnLst/>
              <a:rect l="l" t="t" r="r" b="b"/>
              <a:pathLst>
                <a:path w="1916" h="3192" fill="none" extrusionOk="0">
                  <a:moveTo>
                    <a:pt x="1" y="0"/>
                  </a:moveTo>
                  <a:lnTo>
                    <a:pt x="1915" y="3192"/>
                  </a:lnTo>
                </a:path>
              </a:pathLst>
            </a:custGeom>
            <a:solidFill>
              <a:schemeClr val="lt1"/>
            </a:solidFill>
            <a:ln w="152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93;p70"/>
            <p:cNvSpPr/>
            <p:nvPr/>
          </p:nvSpPr>
          <p:spPr>
            <a:xfrm flipH="1">
              <a:off x="1261400" y="2436700"/>
              <a:ext cx="22825" cy="98800"/>
            </a:xfrm>
            <a:custGeom>
              <a:avLst/>
              <a:gdLst/>
              <a:ahLst/>
              <a:cxnLst/>
              <a:rect l="l" t="t" r="r" b="b"/>
              <a:pathLst>
                <a:path w="913" h="3952" fill="none" extrusionOk="0">
                  <a:moveTo>
                    <a:pt x="912" y="3952"/>
                  </a:moveTo>
                  <a:lnTo>
                    <a:pt x="0" y="1"/>
                  </a:lnTo>
                </a:path>
              </a:pathLst>
            </a:custGeom>
            <a:noFill/>
            <a:ln w="152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94;p70"/>
            <p:cNvSpPr/>
            <p:nvPr/>
          </p:nvSpPr>
          <p:spPr>
            <a:xfrm flipH="1">
              <a:off x="1329800" y="2433650"/>
              <a:ext cx="31175" cy="115550"/>
            </a:xfrm>
            <a:custGeom>
              <a:avLst/>
              <a:gdLst/>
              <a:ahLst/>
              <a:cxnLst/>
              <a:rect l="l" t="t" r="r" b="b"/>
              <a:pathLst>
                <a:path w="1247" h="4622" fill="none" extrusionOk="0">
                  <a:moveTo>
                    <a:pt x="0" y="4621"/>
                  </a:moveTo>
                  <a:lnTo>
                    <a:pt x="1247" y="1"/>
                  </a:lnTo>
                </a:path>
              </a:pathLst>
            </a:custGeom>
            <a:noFill/>
            <a:ln w="152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95;p70"/>
            <p:cNvSpPr/>
            <p:nvPr/>
          </p:nvSpPr>
          <p:spPr>
            <a:xfrm flipH="1">
              <a:off x="1370075" y="2416175"/>
              <a:ext cx="82850" cy="91225"/>
            </a:xfrm>
            <a:custGeom>
              <a:avLst/>
              <a:gdLst/>
              <a:ahLst/>
              <a:cxnLst/>
              <a:rect l="l" t="t" r="r" b="b"/>
              <a:pathLst>
                <a:path w="3314" h="3649" fill="none" extrusionOk="0">
                  <a:moveTo>
                    <a:pt x="1" y="3648"/>
                  </a:moveTo>
                  <a:cubicBezTo>
                    <a:pt x="457" y="3162"/>
                    <a:pt x="3314" y="1"/>
                    <a:pt x="3314" y="1"/>
                  </a:cubicBezTo>
                </a:path>
              </a:pathLst>
            </a:custGeom>
            <a:noFill/>
            <a:ln w="152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96;p70"/>
            <p:cNvSpPr/>
            <p:nvPr/>
          </p:nvSpPr>
          <p:spPr>
            <a:xfrm flipH="1">
              <a:off x="1399700" y="2389600"/>
              <a:ext cx="106425" cy="44075"/>
            </a:xfrm>
            <a:custGeom>
              <a:avLst/>
              <a:gdLst/>
              <a:ahLst/>
              <a:cxnLst/>
              <a:rect l="l" t="t" r="r" b="b"/>
              <a:pathLst>
                <a:path w="4257" h="1763" fill="none" extrusionOk="0">
                  <a:moveTo>
                    <a:pt x="1" y="1763"/>
                  </a:moveTo>
                  <a:lnTo>
                    <a:pt x="4256" y="0"/>
                  </a:lnTo>
                </a:path>
              </a:pathLst>
            </a:custGeom>
            <a:noFill/>
            <a:ln w="1520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97;p70"/>
            <p:cNvSpPr/>
            <p:nvPr/>
          </p:nvSpPr>
          <p:spPr>
            <a:xfrm flipH="1">
              <a:off x="1747350" y="2630650"/>
              <a:ext cx="111350" cy="390250"/>
            </a:xfrm>
            <a:custGeom>
              <a:avLst/>
              <a:gdLst/>
              <a:ahLst/>
              <a:cxnLst/>
              <a:rect l="l" t="t" r="r" b="b"/>
              <a:pathLst>
                <a:path w="4454" h="15610" extrusionOk="0">
                  <a:moveTo>
                    <a:pt x="4133" y="0"/>
                  </a:moveTo>
                  <a:cubicBezTo>
                    <a:pt x="4065" y="0"/>
                    <a:pt x="3997" y="33"/>
                    <a:pt x="3952" y="115"/>
                  </a:cubicBezTo>
                  <a:cubicBezTo>
                    <a:pt x="1854" y="3337"/>
                    <a:pt x="152" y="6984"/>
                    <a:pt x="31" y="10936"/>
                  </a:cubicBezTo>
                  <a:cubicBezTo>
                    <a:pt x="0" y="12577"/>
                    <a:pt x="395" y="13915"/>
                    <a:pt x="791" y="15465"/>
                  </a:cubicBezTo>
                  <a:cubicBezTo>
                    <a:pt x="813" y="15566"/>
                    <a:pt x="890" y="15609"/>
                    <a:pt x="973" y="15609"/>
                  </a:cubicBezTo>
                  <a:cubicBezTo>
                    <a:pt x="1114" y="15609"/>
                    <a:pt x="1274" y="15485"/>
                    <a:pt x="1216" y="15313"/>
                  </a:cubicBezTo>
                  <a:cubicBezTo>
                    <a:pt x="882" y="13945"/>
                    <a:pt x="487" y="12729"/>
                    <a:pt x="487" y="11301"/>
                  </a:cubicBezTo>
                  <a:cubicBezTo>
                    <a:pt x="487" y="7319"/>
                    <a:pt x="2219" y="3611"/>
                    <a:pt x="4347" y="328"/>
                  </a:cubicBezTo>
                  <a:cubicBezTo>
                    <a:pt x="4453" y="179"/>
                    <a:pt x="4292" y="0"/>
                    <a:pt x="4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98;p70"/>
            <p:cNvSpPr/>
            <p:nvPr/>
          </p:nvSpPr>
          <p:spPr>
            <a:xfrm flipH="1">
              <a:off x="1090425" y="3104475"/>
              <a:ext cx="924825" cy="719825"/>
            </a:xfrm>
            <a:custGeom>
              <a:avLst/>
              <a:gdLst/>
              <a:ahLst/>
              <a:cxnLst/>
              <a:rect l="l" t="t" r="r" b="b"/>
              <a:pathLst>
                <a:path w="36993" h="28793" extrusionOk="0">
                  <a:moveTo>
                    <a:pt x="16602" y="0"/>
                  </a:moveTo>
                  <a:cubicBezTo>
                    <a:pt x="14666" y="0"/>
                    <a:pt x="12761" y="489"/>
                    <a:pt x="11095" y="1770"/>
                  </a:cubicBezTo>
                  <a:cubicBezTo>
                    <a:pt x="4104" y="7120"/>
                    <a:pt x="1" y="21619"/>
                    <a:pt x="1825" y="26907"/>
                  </a:cubicBezTo>
                  <a:cubicBezTo>
                    <a:pt x="4947" y="28452"/>
                    <a:pt x="7254" y="28793"/>
                    <a:pt x="8684" y="28793"/>
                  </a:cubicBezTo>
                  <a:cubicBezTo>
                    <a:pt x="9815" y="28793"/>
                    <a:pt x="10396" y="28579"/>
                    <a:pt x="10396" y="28579"/>
                  </a:cubicBezTo>
                  <a:lnTo>
                    <a:pt x="19880" y="17029"/>
                  </a:lnTo>
                  <a:cubicBezTo>
                    <a:pt x="19880" y="17029"/>
                    <a:pt x="22040" y="17612"/>
                    <a:pt x="24842" y="17612"/>
                  </a:cubicBezTo>
                  <a:cubicBezTo>
                    <a:pt x="29335" y="17612"/>
                    <a:pt x="35476" y="16112"/>
                    <a:pt x="36992" y="8305"/>
                  </a:cubicBezTo>
                  <a:cubicBezTo>
                    <a:pt x="31156" y="5722"/>
                    <a:pt x="29302" y="4992"/>
                    <a:pt x="29302" y="4992"/>
                  </a:cubicBezTo>
                  <a:cubicBezTo>
                    <a:pt x="29302" y="4992"/>
                    <a:pt x="22794" y="0"/>
                    <a:pt x="16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99;p70"/>
            <p:cNvSpPr/>
            <p:nvPr/>
          </p:nvSpPr>
          <p:spPr>
            <a:xfrm flipH="1">
              <a:off x="1474925" y="3401375"/>
              <a:ext cx="288300" cy="422425"/>
            </a:xfrm>
            <a:custGeom>
              <a:avLst/>
              <a:gdLst/>
              <a:ahLst/>
              <a:cxnLst/>
              <a:rect l="l" t="t" r="r" b="b"/>
              <a:pathLst>
                <a:path w="11532" h="16897" extrusionOk="0">
                  <a:moveTo>
                    <a:pt x="11303" y="1"/>
                  </a:moveTo>
                  <a:cubicBezTo>
                    <a:pt x="11189" y="1"/>
                    <a:pt x="11075" y="77"/>
                    <a:pt x="11075" y="229"/>
                  </a:cubicBezTo>
                  <a:cubicBezTo>
                    <a:pt x="11014" y="1961"/>
                    <a:pt x="9951" y="3633"/>
                    <a:pt x="9069" y="5092"/>
                  </a:cubicBezTo>
                  <a:cubicBezTo>
                    <a:pt x="7914" y="6946"/>
                    <a:pt x="6637" y="8679"/>
                    <a:pt x="5300" y="10411"/>
                  </a:cubicBezTo>
                  <a:cubicBezTo>
                    <a:pt x="3659" y="12478"/>
                    <a:pt x="1956" y="14545"/>
                    <a:pt x="163" y="16490"/>
                  </a:cubicBezTo>
                  <a:cubicBezTo>
                    <a:pt x="1" y="16676"/>
                    <a:pt x="157" y="16897"/>
                    <a:pt x="321" y="16897"/>
                  </a:cubicBezTo>
                  <a:cubicBezTo>
                    <a:pt x="372" y="16897"/>
                    <a:pt x="424" y="16875"/>
                    <a:pt x="467" y="16825"/>
                  </a:cubicBezTo>
                  <a:cubicBezTo>
                    <a:pt x="2443" y="14667"/>
                    <a:pt x="4358" y="12387"/>
                    <a:pt x="6151" y="10016"/>
                  </a:cubicBezTo>
                  <a:cubicBezTo>
                    <a:pt x="8157" y="7372"/>
                    <a:pt x="11410" y="3755"/>
                    <a:pt x="11531" y="229"/>
                  </a:cubicBezTo>
                  <a:cubicBezTo>
                    <a:pt x="11531" y="77"/>
                    <a:pt x="11417" y="1"/>
                    <a:pt x="1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00;p70"/>
            <p:cNvSpPr/>
            <p:nvPr/>
          </p:nvSpPr>
          <p:spPr>
            <a:xfrm flipH="1">
              <a:off x="1972675" y="2844775"/>
              <a:ext cx="414150" cy="136350"/>
            </a:xfrm>
            <a:custGeom>
              <a:avLst/>
              <a:gdLst/>
              <a:ahLst/>
              <a:cxnLst/>
              <a:rect l="l" t="t" r="r" b="b"/>
              <a:pathLst>
                <a:path w="16566" h="5454" extrusionOk="0">
                  <a:moveTo>
                    <a:pt x="1672" y="0"/>
                  </a:moveTo>
                  <a:lnTo>
                    <a:pt x="0" y="1277"/>
                  </a:lnTo>
                  <a:lnTo>
                    <a:pt x="1490" y="2371"/>
                  </a:lnTo>
                  <a:cubicBezTo>
                    <a:pt x="1490" y="2371"/>
                    <a:pt x="2714" y="806"/>
                    <a:pt x="3636" y="806"/>
                  </a:cubicBezTo>
                  <a:cubicBezTo>
                    <a:pt x="3947" y="806"/>
                    <a:pt x="4224" y="984"/>
                    <a:pt x="4408" y="1459"/>
                  </a:cubicBezTo>
                  <a:cubicBezTo>
                    <a:pt x="4971" y="2939"/>
                    <a:pt x="6570" y="5453"/>
                    <a:pt x="10424" y="5453"/>
                  </a:cubicBezTo>
                  <a:cubicBezTo>
                    <a:pt x="11557" y="5453"/>
                    <a:pt x="12884" y="5236"/>
                    <a:pt x="14438" y="4711"/>
                  </a:cubicBezTo>
                  <a:cubicBezTo>
                    <a:pt x="16566" y="2675"/>
                    <a:pt x="13709" y="1125"/>
                    <a:pt x="13709" y="1125"/>
                  </a:cubicBezTo>
                  <a:lnTo>
                    <a:pt x="7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01;p70"/>
            <p:cNvSpPr/>
            <p:nvPr/>
          </p:nvSpPr>
          <p:spPr>
            <a:xfrm flipH="1">
              <a:off x="2080575" y="2612850"/>
              <a:ext cx="873125" cy="311725"/>
            </a:xfrm>
            <a:custGeom>
              <a:avLst/>
              <a:gdLst/>
              <a:ahLst/>
              <a:cxnLst/>
              <a:rect l="l" t="t" r="r" b="b"/>
              <a:pathLst>
                <a:path w="34925" h="12469" extrusionOk="0">
                  <a:moveTo>
                    <a:pt x="13166" y="0"/>
                  </a:moveTo>
                  <a:cubicBezTo>
                    <a:pt x="12782" y="0"/>
                    <a:pt x="12949" y="918"/>
                    <a:pt x="12949" y="918"/>
                  </a:cubicBezTo>
                  <a:lnTo>
                    <a:pt x="13891" y="2134"/>
                  </a:lnTo>
                  <a:lnTo>
                    <a:pt x="13952" y="4079"/>
                  </a:lnTo>
                  <a:lnTo>
                    <a:pt x="14104" y="6025"/>
                  </a:lnTo>
                  <a:lnTo>
                    <a:pt x="2280" y="2924"/>
                  </a:lnTo>
                  <a:lnTo>
                    <a:pt x="304" y="3137"/>
                  </a:lnTo>
                  <a:lnTo>
                    <a:pt x="0" y="4201"/>
                  </a:lnTo>
                  <a:lnTo>
                    <a:pt x="3192" y="5082"/>
                  </a:lnTo>
                  <a:lnTo>
                    <a:pt x="11490" y="7514"/>
                  </a:lnTo>
                  <a:lnTo>
                    <a:pt x="31703" y="12469"/>
                  </a:lnTo>
                  <a:lnTo>
                    <a:pt x="34925" y="10797"/>
                  </a:lnTo>
                  <a:lnTo>
                    <a:pt x="18146" y="6754"/>
                  </a:lnTo>
                  <a:lnTo>
                    <a:pt x="15927" y="3046"/>
                  </a:lnTo>
                  <a:cubicBezTo>
                    <a:pt x="15927" y="3046"/>
                    <a:pt x="13678" y="67"/>
                    <a:pt x="13222" y="6"/>
                  </a:cubicBezTo>
                  <a:cubicBezTo>
                    <a:pt x="13202" y="2"/>
                    <a:pt x="13184" y="0"/>
                    <a:pt x="13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02;p70"/>
            <p:cNvSpPr/>
            <p:nvPr/>
          </p:nvSpPr>
          <p:spPr>
            <a:xfrm flipH="1">
              <a:off x="2286075" y="2837125"/>
              <a:ext cx="173700" cy="89850"/>
            </a:xfrm>
            <a:custGeom>
              <a:avLst/>
              <a:gdLst/>
              <a:ahLst/>
              <a:cxnLst/>
              <a:rect l="l" t="t" r="r" b="b"/>
              <a:pathLst>
                <a:path w="6948" h="3594" extrusionOk="0">
                  <a:moveTo>
                    <a:pt x="5244" y="0"/>
                  </a:moveTo>
                  <a:cubicBezTo>
                    <a:pt x="3725" y="0"/>
                    <a:pt x="1338" y="1309"/>
                    <a:pt x="1338" y="1309"/>
                  </a:cubicBezTo>
                  <a:cubicBezTo>
                    <a:pt x="1338" y="1309"/>
                    <a:pt x="0" y="2920"/>
                    <a:pt x="2128" y="3528"/>
                  </a:cubicBezTo>
                  <a:cubicBezTo>
                    <a:pt x="2284" y="3573"/>
                    <a:pt x="2444" y="3593"/>
                    <a:pt x="2605" y="3593"/>
                  </a:cubicBezTo>
                  <a:cubicBezTo>
                    <a:pt x="4643" y="3593"/>
                    <a:pt x="6947" y="286"/>
                    <a:pt x="5623" y="32"/>
                  </a:cubicBezTo>
                  <a:cubicBezTo>
                    <a:pt x="5505" y="10"/>
                    <a:pt x="5378" y="0"/>
                    <a:pt x="5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03;p70"/>
            <p:cNvSpPr/>
            <p:nvPr/>
          </p:nvSpPr>
          <p:spPr>
            <a:xfrm flipH="1">
              <a:off x="2215350" y="2864550"/>
              <a:ext cx="176800" cy="98300"/>
            </a:xfrm>
            <a:custGeom>
              <a:avLst/>
              <a:gdLst/>
              <a:ahLst/>
              <a:cxnLst/>
              <a:rect l="l" t="t" r="r" b="b"/>
              <a:pathLst>
                <a:path w="7072" h="3932" extrusionOk="0">
                  <a:moveTo>
                    <a:pt x="5428" y="0"/>
                  </a:moveTo>
                  <a:cubicBezTo>
                    <a:pt x="3879" y="0"/>
                    <a:pt x="1399" y="1489"/>
                    <a:pt x="1399" y="1489"/>
                  </a:cubicBezTo>
                  <a:cubicBezTo>
                    <a:pt x="1399" y="1489"/>
                    <a:pt x="0" y="3221"/>
                    <a:pt x="2159" y="3860"/>
                  </a:cubicBezTo>
                  <a:cubicBezTo>
                    <a:pt x="2314" y="3908"/>
                    <a:pt x="2474" y="3931"/>
                    <a:pt x="2636" y="3931"/>
                  </a:cubicBezTo>
                  <a:cubicBezTo>
                    <a:pt x="4686" y="3931"/>
                    <a:pt x="7072" y="283"/>
                    <a:pt x="5776" y="30"/>
                  </a:cubicBezTo>
                  <a:cubicBezTo>
                    <a:pt x="5667" y="10"/>
                    <a:pt x="5550" y="0"/>
                    <a:pt x="5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04;p70"/>
            <p:cNvSpPr/>
            <p:nvPr/>
          </p:nvSpPr>
          <p:spPr>
            <a:xfrm flipH="1">
              <a:off x="2624650" y="2683675"/>
              <a:ext cx="321450" cy="83600"/>
            </a:xfrm>
            <a:custGeom>
              <a:avLst/>
              <a:gdLst/>
              <a:ahLst/>
              <a:cxnLst/>
              <a:rect l="l" t="t" r="r" b="b"/>
              <a:pathLst>
                <a:path w="12858" h="3344" extrusionOk="0">
                  <a:moveTo>
                    <a:pt x="1976" y="0"/>
                  </a:moveTo>
                  <a:lnTo>
                    <a:pt x="0" y="274"/>
                  </a:lnTo>
                  <a:cubicBezTo>
                    <a:pt x="0" y="274"/>
                    <a:pt x="6687" y="2097"/>
                    <a:pt x="7538" y="2128"/>
                  </a:cubicBezTo>
                  <a:cubicBezTo>
                    <a:pt x="8420" y="2189"/>
                    <a:pt x="12857" y="3344"/>
                    <a:pt x="12857" y="3344"/>
                  </a:cubicBezTo>
                  <a:lnTo>
                    <a:pt x="7660" y="1520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05;p70"/>
            <p:cNvSpPr/>
            <p:nvPr/>
          </p:nvSpPr>
          <p:spPr>
            <a:xfrm flipH="1">
              <a:off x="2500025" y="2611475"/>
              <a:ext cx="123125" cy="169475"/>
            </a:xfrm>
            <a:custGeom>
              <a:avLst/>
              <a:gdLst/>
              <a:ahLst/>
              <a:cxnLst/>
              <a:rect l="l" t="t" r="r" b="b"/>
              <a:pathLst>
                <a:path w="4925" h="6779" extrusionOk="0">
                  <a:moveTo>
                    <a:pt x="0" y="1"/>
                  </a:moveTo>
                  <a:lnTo>
                    <a:pt x="1459" y="2098"/>
                  </a:lnTo>
                  <a:lnTo>
                    <a:pt x="1702" y="6292"/>
                  </a:lnTo>
                  <a:lnTo>
                    <a:pt x="2098" y="3040"/>
                  </a:lnTo>
                  <a:lnTo>
                    <a:pt x="4924" y="6779"/>
                  </a:lnTo>
                  <a:lnTo>
                    <a:pt x="2705" y="3040"/>
                  </a:lnTo>
                  <a:cubicBezTo>
                    <a:pt x="2705" y="3040"/>
                    <a:pt x="608" y="27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06;p70"/>
            <p:cNvSpPr/>
            <p:nvPr/>
          </p:nvSpPr>
          <p:spPr>
            <a:xfrm flipH="1">
              <a:off x="2874650" y="2632125"/>
              <a:ext cx="208250" cy="138200"/>
            </a:xfrm>
            <a:custGeom>
              <a:avLst/>
              <a:gdLst/>
              <a:ahLst/>
              <a:cxnLst/>
              <a:rect l="l" t="t" r="r" b="b"/>
              <a:pathLst>
                <a:path w="8330" h="5528" extrusionOk="0">
                  <a:moveTo>
                    <a:pt x="4863" y="1"/>
                  </a:moveTo>
                  <a:cubicBezTo>
                    <a:pt x="2973" y="1"/>
                    <a:pt x="1239" y="260"/>
                    <a:pt x="730" y="1211"/>
                  </a:cubicBezTo>
                  <a:cubicBezTo>
                    <a:pt x="1" y="2488"/>
                    <a:pt x="1338" y="4919"/>
                    <a:pt x="4256" y="5497"/>
                  </a:cubicBezTo>
                  <a:cubicBezTo>
                    <a:pt x="4317" y="5497"/>
                    <a:pt x="4408" y="5527"/>
                    <a:pt x="4469" y="5527"/>
                  </a:cubicBezTo>
                  <a:cubicBezTo>
                    <a:pt x="4074" y="5345"/>
                    <a:pt x="3679" y="5102"/>
                    <a:pt x="3405" y="4767"/>
                  </a:cubicBezTo>
                  <a:cubicBezTo>
                    <a:pt x="3223" y="4463"/>
                    <a:pt x="3162" y="4129"/>
                    <a:pt x="3101" y="3795"/>
                  </a:cubicBezTo>
                  <a:cubicBezTo>
                    <a:pt x="2919" y="2883"/>
                    <a:pt x="2493" y="1941"/>
                    <a:pt x="3466" y="1241"/>
                  </a:cubicBezTo>
                  <a:cubicBezTo>
                    <a:pt x="4135" y="694"/>
                    <a:pt x="5198" y="451"/>
                    <a:pt x="6110" y="390"/>
                  </a:cubicBezTo>
                  <a:cubicBezTo>
                    <a:pt x="6283" y="383"/>
                    <a:pt x="6456" y="379"/>
                    <a:pt x="6631" y="379"/>
                  </a:cubicBezTo>
                  <a:cubicBezTo>
                    <a:pt x="7197" y="379"/>
                    <a:pt x="7772" y="419"/>
                    <a:pt x="8329" y="512"/>
                  </a:cubicBezTo>
                  <a:cubicBezTo>
                    <a:pt x="7934" y="299"/>
                    <a:pt x="7478" y="147"/>
                    <a:pt x="6992" y="86"/>
                  </a:cubicBezTo>
                  <a:cubicBezTo>
                    <a:pt x="6297" y="37"/>
                    <a:pt x="5569" y="1"/>
                    <a:pt x="4863" y="1"/>
                  </a:cubicBezTo>
                  <a:close/>
                </a:path>
              </a:pathLst>
            </a:custGeom>
            <a:solidFill>
              <a:srgbClr val="CC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07;p70"/>
            <p:cNvSpPr/>
            <p:nvPr/>
          </p:nvSpPr>
          <p:spPr>
            <a:xfrm flipH="1">
              <a:off x="2008225" y="2745400"/>
              <a:ext cx="333775" cy="181725"/>
            </a:xfrm>
            <a:custGeom>
              <a:avLst/>
              <a:gdLst/>
              <a:ahLst/>
              <a:cxnLst/>
              <a:rect l="l" t="t" r="r" b="b"/>
              <a:pathLst>
                <a:path w="13351" h="7269" extrusionOk="0">
                  <a:moveTo>
                    <a:pt x="1141" y="0"/>
                  </a:moveTo>
                  <a:cubicBezTo>
                    <a:pt x="1080" y="0"/>
                    <a:pt x="1023" y="8"/>
                    <a:pt x="973" y="24"/>
                  </a:cubicBezTo>
                  <a:cubicBezTo>
                    <a:pt x="1" y="328"/>
                    <a:pt x="973" y="4005"/>
                    <a:pt x="3861" y="4127"/>
                  </a:cubicBezTo>
                  <a:cubicBezTo>
                    <a:pt x="4709" y="6247"/>
                    <a:pt x="6420" y="7268"/>
                    <a:pt x="8378" y="7268"/>
                  </a:cubicBezTo>
                  <a:cubicBezTo>
                    <a:pt x="9789" y="7268"/>
                    <a:pt x="11329" y="6738"/>
                    <a:pt x="12767" y="5708"/>
                  </a:cubicBezTo>
                  <a:cubicBezTo>
                    <a:pt x="12767" y="5708"/>
                    <a:pt x="13350" y="2373"/>
                    <a:pt x="8034" y="2373"/>
                  </a:cubicBezTo>
                  <a:cubicBezTo>
                    <a:pt x="7790" y="2373"/>
                    <a:pt x="7534" y="2380"/>
                    <a:pt x="7265" y="2394"/>
                  </a:cubicBezTo>
                  <a:cubicBezTo>
                    <a:pt x="7221" y="2397"/>
                    <a:pt x="7175" y="2398"/>
                    <a:pt x="7130" y="2398"/>
                  </a:cubicBezTo>
                  <a:cubicBezTo>
                    <a:pt x="5142" y="2398"/>
                    <a:pt x="2250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08;p70"/>
            <p:cNvSpPr/>
            <p:nvPr/>
          </p:nvSpPr>
          <p:spPr>
            <a:xfrm flipH="1">
              <a:off x="2119650" y="2882550"/>
              <a:ext cx="173725" cy="90750"/>
            </a:xfrm>
            <a:custGeom>
              <a:avLst/>
              <a:gdLst/>
              <a:ahLst/>
              <a:cxnLst/>
              <a:rect l="l" t="t" r="r" b="b"/>
              <a:pathLst>
                <a:path w="6949" h="3630" extrusionOk="0">
                  <a:moveTo>
                    <a:pt x="5217" y="0"/>
                  </a:moveTo>
                  <a:cubicBezTo>
                    <a:pt x="3711" y="0"/>
                    <a:pt x="1308" y="1316"/>
                    <a:pt x="1308" y="1316"/>
                  </a:cubicBezTo>
                  <a:cubicBezTo>
                    <a:pt x="1308" y="1316"/>
                    <a:pt x="1" y="2957"/>
                    <a:pt x="2129" y="3565"/>
                  </a:cubicBezTo>
                  <a:cubicBezTo>
                    <a:pt x="2284" y="3609"/>
                    <a:pt x="2442" y="3630"/>
                    <a:pt x="2602" y="3630"/>
                  </a:cubicBezTo>
                  <a:cubicBezTo>
                    <a:pt x="4641" y="3630"/>
                    <a:pt x="6949" y="293"/>
                    <a:pt x="5624" y="39"/>
                  </a:cubicBezTo>
                  <a:cubicBezTo>
                    <a:pt x="5499" y="13"/>
                    <a:pt x="5362" y="0"/>
                    <a:pt x="5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09;p70"/>
            <p:cNvSpPr/>
            <p:nvPr/>
          </p:nvSpPr>
          <p:spPr>
            <a:xfrm flipH="1">
              <a:off x="1855125" y="2755850"/>
              <a:ext cx="197350" cy="236575"/>
            </a:xfrm>
            <a:custGeom>
              <a:avLst/>
              <a:gdLst/>
              <a:ahLst/>
              <a:cxnLst/>
              <a:rect l="l" t="t" r="r" b="b"/>
              <a:pathLst>
                <a:path w="7894" h="9463" extrusionOk="0">
                  <a:moveTo>
                    <a:pt x="2827" y="1"/>
                  </a:moveTo>
                  <a:lnTo>
                    <a:pt x="0" y="2402"/>
                  </a:lnTo>
                  <a:cubicBezTo>
                    <a:pt x="31" y="2432"/>
                    <a:pt x="2858" y="7508"/>
                    <a:pt x="31" y="9119"/>
                  </a:cubicBezTo>
                  <a:cubicBezTo>
                    <a:pt x="31" y="9119"/>
                    <a:pt x="2221" y="9463"/>
                    <a:pt x="4254" y="9463"/>
                  </a:cubicBezTo>
                  <a:cubicBezTo>
                    <a:pt x="6141" y="9463"/>
                    <a:pt x="7893" y="9167"/>
                    <a:pt x="7630" y="8025"/>
                  </a:cubicBezTo>
                  <a:cubicBezTo>
                    <a:pt x="7143" y="5685"/>
                    <a:pt x="2827" y="1"/>
                    <a:pt x="28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10;p70"/>
            <p:cNvSpPr/>
            <p:nvPr/>
          </p:nvSpPr>
          <p:spPr>
            <a:xfrm flipH="1">
              <a:off x="1921000" y="2806400"/>
              <a:ext cx="167200" cy="182925"/>
            </a:xfrm>
            <a:custGeom>
              <a:avLst/>
              <a:gdLst/>
              <a:ahLst/>
              <a:cxnLst/>
              <a:rect l="l" t="t" r="r" b="b"/>
              <a:pathLst>
                <a:path w="6688" h="7317" extrusionOk="0">
                  <a:moveTo>
                    <a:pt x="1449" y="1"/>
                  </a:moveTo>
                  <a:cubicBezTo>
                    <a:pt x="670" y="1"/>
                    <a:pt x="153" y="228"/>
                    <a:pt x="153" y="228"/>
                  </a:cubicBezTo>
                  <a:cubicBezTo>
                    <a:pt x="4743" y="3511"/>
                    <a:pt x="1" y="7006"/>
                    <a:pt x="1" y="7006"/>
                  </a:cubicBezTo>
                  <a:cubicBezTo>
                    <a:pt x="1" y="7006"/>
                    <a:pt x="676" y="7317"/>
                    <a:pt x="1721" y="7317"/>
                  </a:cubicBezTo>
                  <a:cubicBezTo>
                    <a:pt x="2243" y="7317"/>
                    <a:pt x="2858" y="7239"/>
                    <a:pt x="3527" y="7006"/>
                  </a:cubicBezTo>
                  <a:cubicBezTo>
                    <a:pt x="5837" y="6368"/>
                    <a:pt x="6688" y="3754"/>
                    <a:pt x="4925" y="1748"/>
                  </a:cubicBezTo>
                  <a:cubicBezTo>
                    <a:pt x="3684" y="325"/>
                    <a:pt x="2380" y="1"/>
                    <a:pt x="1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11;p70"/>
            <p:cNvSpPr/>
            <p:nvPr/>
          </p:nvSpPr>
          <p:spPr>
            <a:xfrm flipH="1">
              <a:off x="1840125" y="2951725"/>
              <a:ext cx="219475" cy="47625"/>
            </a:xfrm>
            <a:custGeom>
              <a:avLst/>
              <a:gdLst/>
              <a:ahLst/>
              <a:cxnLst/>
              <a:rect l="l" t="t" r="r" b="b"/>
              <a:pathLst>
                <a:path w="8779" h="1905" extrusionOk="0">
                  <a:moveTo>
                    <a:pt x="8450" y="0"/>
                  </a:moveTo>
                  <a:cubicBezTo>
                    <a:pt x="8401" y="0"/>
                    <a:pt x="8351" y="20"/>
                    <a:pt x="8310" y="69"/>
                  </a:cubicBezTo>
                  <a:cubicBezTo>
                    <a:pt x="7146" y="1143"/>
                    <a:pt x="5464" y="1500"/>
                    <a:pt x="3782" y="1500"/>
                  </a:cubicBezTo>
                  <a:cubicBezTo>
                    <a:pt x="2609" y="1500"/>
                    <a:pt x="1436" y="1327"/>
                    <a:pt x="437" y="1102"/>
                  </a:cubicBezTo>
                  <a:cubicBezTo>
                    <a:pt x="418" y="1098"/>
                    <a:pt x="400" y="1096"/>
                    <a:pt x="382" y="1096"/>
                  </a:cubicBezTo>
                  <a:cubicBezTo>
                    <a:pt x="116" y="1096"/>
                    <a:pt x="0" y="1499"/>
                    <a:pt x="285" y="1528"/>
                  </a:cubicBezTo>
                  <a:cubicBezTo>
                    <a:pt x="1339" y="1736"/>
                    <a:pt x="2550" y="1904"/>
                    <a:pt x="3760" y="1904"/>
                  </a:cubicBezTo>
                  <a:cubicBezTo>
                    <a:pt x="5553" y="1904"/>
                    <a:pt x="7343" y="1534"/>
                    <a:pt x="8614" y="373"/>
                  </a:cubicBezTo>
                  <a:cubicBezTo>
                    <a:pt x="8778" y="232"/>
                    <a:pt x="8616" y="0"/>
                    <a:pt x="8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12;p70"/>
            <p:cNvSpPr/>
            <p:nvPr/>
          </p:nvSpPr>
          <p:spPr>
            <a:xfrm flipH="1">
              <a:off x="2937725" y="2964625"/>
              <a:ext cx="125400" cy="189725"/>
            </a:xfrm>
            <a:custGeom>
              <a:avLst/>
              <a:gdLst/>
              <a:ahLst/>
              <a:cxnLst/>
              <a:rect l="l" t="t" r="r" b="b"/>
              <a:pathLst>
                <a:path w="5016" h="7589" extrusionOk="0">
                  <a:moveTo>
                    <a:pt x="2203" y="0"/>
                  </a:moveTo>
                  <a:cubicBezTo>
                    <a:pt x="1582" y="0"/>
                    <a:pt x="1148" y="258"/>
                    <a:pt x="790" y="616"/>
                  </a:cubicBezTo>
                  <a:cubicBezTo>
                    <a:pt x="122" y="1376"/>
                    <a:pt x="0" y="2683"/>
                    <a:pt x="304" y="3443"/>
                  </a:cubicBezTo>
                  <a:cubicBezTo>
                    <a:pt x="730" y="4477"/>
                    <a:pt x="1672" y="5115"/>
                    <a:pt x="1976" y="6179"/>
                  </a:cubicBezTo>
                  <a:cubicBezTo>
                    <a:pt x="2146" y="6804"/>
                    <a:pt x="2290" y="7589"/>
                    <a:pt x="3252" y="7589"/>
                  </a:cubicBezTo>
                  <a:cubicBezTo>
                    <a:pt x="3319" y="7589"/>
                    <a:pt x="3390" y="7585"/>
                    <a:pt x="3465" y="7577"/>
                  </a:cubicBezTo>
                  <a:cubicBezTo>
                    <a:pt x="4134" y="7516"/>
                    <a:pt x="4590" y="6939"/>
                    <a:pt x="4681" y="6361"/>
                  </a:cubicBezTo>
                  <a:cubicBezTo>
                    <a:pt x="4772" y="5692"/>
                    <a:pt x="4681" y="4963"/>
                    <a:pt x="4620" y="4264"/>
                  </a:cubicBezTo>
                  <a:cubicBezTo>
                    <a:pt x="4559" y="2987"/>
                    <a:pt x="5015" y="1893"/>
                    <a:pt x="3921" y="768"/>
                  </a:cubicBezTo>
                  <a:cubicBezTo>
                    <a:pt x="3526" y="404"/>
                    <a:pt x="3009" y="69"/>
                    <a:pt x="2401" y="9"/>
                  </a:cubicBezTo>
                  <a:cubicBezTo>
                    <a:pt x="2333" y="3"/>
                    <a:pt x="2267" y="0"/>
                    <a:pt x="2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13;p70"/>
            <p:cNvSpPr/>
            <p:nvPr/>
          </p:nvSpPr>
          <p:spPr>
            <a:xfrm flipH="1">
              <a:off x="2979525" y="3682925"/>
              <a:ext cx="504600" cy="292575"/>
            </a:xfrm>
            <a:custGeom>
              <a:avLst/>
              <a:gdLst/>
              <a:ahLst/>
              <a:cxnLst/>
              <a:rect l="l" t="t" r="r" b="b"/>
              <a:pathLst>
                <a:path w="20184" h="11703" extrusionOk="0">
                  <a:moveTo>
                    <a:pt x="18451" y="0"/>
                  </a:moveTo>
                  <a:lnTo>
                    <a:pt x="1" y="5715"/>
                  </a:lnTo>
                  <a:lnTo>
                    <a:pt x="2433" y="11703"/>
                  </a:lnTo>
                  <a:lnTo>
                    <a:pt x="20184" y="2523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14;p70"/>
            <p:cNvSpPr/>
            <p:nvPr/>
          </p:nvSpPr>
          <p:spPr>
            <a:xfrm flipH="1">
              <a:off x="3357200" y="3818175"/>
              <a:ext cx="178600" cy="161125"/>
            </a:xfrm>
            <a:custGeom>
              <a:avLst/>
              <a:gdLst/>
              <a:ahLst/>
              <a:cxnLst/>
              <a:rect l="l" t="t" r="r" b="b"/>
              <a:pathLst>
                <a:path w="7144" h="6445" extrusionOk="0">
                  <a:moveTo>
                    <a:pt x="3557" y="1"/>
                  </a:moveTo>
                  <a:cubicBezTo>
                    <a:pt x="1582" y="1"/>
                    <a:pt x="1" y="1429"/>
                    <a:pt x="1" y="3223"/>
                  </a:cubicBezTo>
                  <a:cubicBezTo>
                    <a:pt x="1" y="5016"/>
                    <a:pt x="1582" y="6445"/>
                    <a:pt x="3557" y="6445"/>
                  </a:cubicBezTo>
                  <a:cubicBezTo>
                    <a:pt x="5533" y="6445"/>
                    <a:pt x="7144" y="5016"/>
                    <a:pt x="7144" y="3223"/>
                  </a:cubicBezTo>
                  <a:cubicBezTo>
                    <a:pt x="7144" y="1429"/>
                    <a:pt x="5533" y="1"/>
                    <a:pt x="3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15;p70"/>
            <p:cNvSpPr/>
            <p:nvPr/>
          </p:nvSpPr>
          <p:spPr>
            <a:xfrm flipH="1">
              <a:off x="3386075" y="3853125"/>
              <a:ext cx="126150" cy="82100"/>
            </a:xfrm>
            <a:custGeom>
              <a:avLst/>
              <a:gdLst/>
              <a:ahLst/>
              <a:cxnLst/>
              <a:rect l="l" t="t" r="r" b="b"/>
              <a:pathLst>
                <a:path w="5046" h="3284" fill="none" extrusionOk="0">
                  <a:moveTo>
                    <a:pt x="2128" y="1551"/>
                  </a:moveTo>
                  <a:cubicBezTo>
                    <a:pt x="2584" y="1308"/>
                    <a:pt x="3222" y="1490"/>
                    <a:pt x="3405" y="1885"/>
                  </a:cubicBezTo>
                  <a:cubicBezTo>
                    <a:pt x="3435" y="1977"/>
                    <a:pt x="3435" y="2007"/>
                    <a:pt x="3405" y="2098"/>
                  </a:cubicBezTo>
                  <a:cubicBezTo>
                    <a:pt x="3374" y="2159"/>
                    <a:pt x="3283" y="2220"/>
                    <a:pt x="3222" y="2250"/>
                  </a:cubicBezTo>
                  <a:cubicBezTo>
                    <a:pt x="2766" y="2433"/>
                    <a:pt x="2128" y="2311"/>
                    <a:pt x="1824" y="1977"/>
                  </a:cubicBezTo>
                  <a:cubicBezTo>
                    <a:pt x="1702" y="1825"/>
                    <a:pt x="1611" y="1642"/>
                    <a:pt x="1672" y="1460"/>
                  </a:cubicBezTo>
                  <a:cubicBezTo>
                    <a:pt x="1733" y="1217"/>
                    <a:pt x="1976" y="1034"/>
                    <a:pt x="2250" y="913"/>
                  </a:cubicBezTo>
                  <a:cubicBezTo>
                    <a:pt x="2918" y="700"/>
                    <a:pt x="3800" y="943"/>
                    <a:pt x="4104" y="1490"/>
                  </a:cubicBezTo>
                  <a:cubicBezTo>
                    <a:pt x="4408" y="2007"/>
                    <a:pt x="4104" y="2706"/>
                    <a:pt x="3435" y="3010"/>
                  </a:cubicBezTo>
                  <a:cubicBezTo>
                    <a:pt x="2827" y="3284"/>
                    <a:pt x="2067" y="3192"/>
                    <a:pt x="1490" y="2980"/>
                  </a:cubicBezTo>
                  <a:cubicBezTo>
                    <a:pt x="1064" y="2828"/>
                    <a:pt x="669" y="2645"/>
                    <a:pt x="456" y="2341"/>
                  </a:cubicBezTo>
                  <a:cubicBezTo>
                    <a:pt x="0" y="1855"/>
                    <a:pt x="152" y="1095"/>
                    <a:pt x="669" y="639"/>
                  </a:cubicBezTo>
                  <a:cubicBezTo>
                    <a:pt x="1216" y="183"/>
                    <a:pt x="2037" y="1"/>
                    <a:pt x="2797" y="62"/>
                  </a:cubicBezTo>
                  <a:cubicBezTo>
                    <a:pt x="3465" y="153"/>
                    <a:pt x="4073" y="366"/>
                    <a:pt x="4468" y="761"/>
                  </a:cubicBezTo>
                  <a:cubicBezTo>
                    <a:pt x="4924" y="1186"/>
                    <a:pt x="5046" y="1703"/>
                    <a:pt x="4985" y="2250"/>
                  </a:cubicBezTo>
                </a:path>
              </a:pathLst>
            </a:custGeom>
            <a:noFill/>
            <a:ln w="38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116;p70"/>
            <p:cNvSpPr/>
            <p:nvPr/>
          </p:nvSpPr>
          <p:spPr>
            <a:xfrm flipH="1">
              <a:off x="3002325" y="3682925"/>
              <a:ext cx="460525" cy="292575"/>
            </a:xfrm>
            <a:custGeom>
              <a:avLst/>
              <a:gdLst/>
              <a:ahLst/>
              <a:cxnLst/>
              <a:rect l="l" t="t" r="r" b="b"/>
              <a:pathLst>
                <a:path w="18421" h="11703" extrusionOk="0">
                  <a:moveTo>
                    <a:pt x="1" y="0"/>
                  </a:moveTo>
                  <a:lnTo>
                    <a:pt x="4135" y="5411"/>
                  </a:lnTo>
                  <a:lnTo>
                    <a:pt x="15959" y="11703"/>
                  </a:lnTo>
                  <a:lnTo>
                    <a:pt x="18421" y="57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17;p70"/>
            <p:cNvSpPr/>
            <p:nvPr/>
          </p:nvSpPr>
          <p:spPr>
            <a:xfrm flipH="1">
              <a:off x="2949875" y="3818175"/>
              <a:ext cx="178600" cy="161125"/>
            </a:xfrm>
            <a:custGeom>
              <a:avLst/>
              <a:gdLst/>
              <a:ahLst/>
              <a:cxnLst/>
              <a:rect l="l" t="t" r="r" b="b"/>
              <a:pathLst>
                <a:path w="7144" h="6445" extrusionOk="0">
                  <a:moveTo>
                    <a:pt x="3556" y="1"/>
                  </a:moveTo>
                  <a:cubicBezTo>
                    <a:pt x="1581" y="1"/>
                    <a:pt x="0" y="1429"/>
                    <a:pt x="0" y="3223"/>
                  </a:cubicBezTo>
                  <a:cubicBezTo>
                    <a:pt x="0" y="5016"/>
                    <a:pt x="1581" y="6445"/>
                    <a:pt x="3556" y="6445"/>
                  </a:cubicBezTo>
                  <a:cubicBezTo>
                    <a:pt x="5532" y="6445"/>
                    <a:pt x="7143" y="5016"/>
                    <a:pt x="7143" y="3223"/>
                  </a:cubicBezTo>
                  <a:cubicBezTo>
                    <a:pt x="7143" y="1429"/>
                    <a:pt x="5532" y="1"/>
                    <a:pt x="3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18;p70"/>
            <p:cNvSpPr/>
            <p:nvPr/>
          </p:nvSpPr>
          <p:spPr>
            <a:xfrm flipH="1">
              <a:off x="2974200" y="3853125"/>
              <a:ext cx="126175" cy="82100"/>
            </a:xfrm>
            <a:custGeom>
              <a:avLst/>
              <a:gdLst/>
              <a:ahLst/>
              <a:cxnLst/>
              <a:rect l="l" t="t" r="r" b="b"/>
              <a:pathLst>
                <a:path w="5047" h="3284" fill="none" extrusionOk="0">
                  <a:moveTo>
                    <a:pt x="2949" y="1551"/>
                  </a:moveTo>
                  <a:cubicBezTo>
                    <a:pt x="2493" y="1308"/>
                    <a:pt x="1824" y="1490"/>
                    <a:pt x="1642" y="1885"/>
                  </a:cubicBezTo>
                  <a:cubicBezTo>
                    <a:pt x="1612" y="1977"/>
                    <a:pt x="1612" y="2007"/>
                    <a:pt x="1642" y="2098"/>
                  </a:cubicBezTo>
                  <a:cubicBezTo>
                    <a:pt x="1672" y="2159"/>
                    <a:pt x="1764" y="2220"/>
                    <a:pt x="1824" y="2250"/>
                  </a:cubicBezTo>
                  <a:cubicBezTo>
                    <a:pt x="2280" y="2433"/>
                    <a:pt x="2949" y="2311"/>
                    <a:pt x="3253" y="1977"/>
                  </a:cubicBezTo>
                  <a:cubicBezTo>
                    <a:pt x="3344" y="1825"/>
                    <a:pt x="3435" y="1642"/>
                    <a:pt x="3405" y="1460"/>
                  </a:cubicBezTo>
                  <a:cubicBezTo>
                    <a:pt x="3314" y="1217"/>
                    <a:pt x="3071" y="1034"/>
                    <a:pt x="2827" y="913"/>
                  </a:cubicBezTo>
                  <a:cubicBezTo>
                    <a:pt x="2128" y="700"/>
                    <a:pt x="1247" y="943"/>
                    <a:pt x="973" y="1490"/>
                  </a:cubicBezTo>
                  <a:cubicBezTo>
                    <a:pt x="669" y="2007"/>
                    <a:pt x="973" y="2706"/>
                    <a:pt x="1612" y="3010"/>
                  </a:cubicBezTo>
                  <a:cubicBezTo>
                    <a:pt x="2220" y="3284"/>
                    <a:pt x="2979" y="3192"/>
                    <a:pt x="3587" y="2980"/>
                  </a:cubicBezTo>
                  <a:cubicBezTo>
                    <a:pt x="4013" y="2828"/>
                    <a:pt x="4378" y="2645"/>
                    <a:pt x="4590" y="2341"/>
                  </a:cubicBezTo>
                  <a:cubicBezTo>
                    <a:pt x="5046" y="1855"/>
                    <a:pt x="4925" y="1095"/>
                    <a:pt x="4378" y="639"/>
                  </a:cubicBezTo>
                  <a:cubicBezTo>
                    <a:pt x="3831" y="183"/>
                    <a:pt x="3010" y="1"/>
                    <a:pt x="2250" y="62"/>
                  </a:cubicBezTo>
                  <a:cubicBezTo>
                    <a:pt x="1612" y="153"/>
                    <a:pt x="1004" y="366"/>
                    <a:pt x="578" y="761"/>
                  </a:cubicBezTo>
                  <a:cubicBezTo>
                    <a:pt x="122" y="1186"/>
                    <a:pt x="1" y="1703"/>
                    <a:pt x="92" y="2250"/>
                  </a:cubicBezTo>
                </a:path>
              </a:pathLst>
            </a:custGeom>
            <a:noFill/>
            <a:ln w="38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119;p70"/>
            <p:cNvSpPr/>
            <p:nvPr/>
          </p:nvSpPr>
          <p:spPr>
            <a:xfrm flipH="1">
              <a:off x="2930900" y="2917700"/>
              <a:ext cx="644400" cy="914325"/>
            </a:xfrm>
            <a:custGeom>
              <a:avLst/>
              <a:gdLst/>
              <a:ahLst/>
              <a:cxnLst/>
              <a:rect l="l" t="t" r="r" b="b"/>
              <a:pathLst>
                <a:path w="25776" h="36573" extrusionOk="0">
                  <a:moveTo>
                    <a:pt x="15046" y="1"/>
                  </a:moveTo>
                  <a:cubicBezTo>
                    <a:pt x="14560" y="1"/>
                    <a:pt x="14104" y="214"/>
                    <a:pt x="13709" y="487"/>
                  </a:cubicBezTo>
                  <a:cubicBezTo>
                    <a:pt x="12615" y="1247"/>
                    <a:pt x="11885" y="2311"/>
                    <a:pt x="11490" y="3405"/>
                  </a:cubicBezTo>
                  <a:cubicBezTo>
                    <a:pt x="11034" y="4743"/>
                    <a:pt x="11247" y="5989"/>
                    <a:pt x="11156" y="7326"/>
                  </a:cubicBezTo>
                  <a:cubicBezTo>
                    <a:pt x="11034" y="8664"/>
                    <a:pt x="10335" y="9880"/>
                    <a:pt x="9757" y="11095"/>
                  </a:cubicBezTo>
                  <a:cubicBezTo>
                    <a:pt x="8998" y="12798"/>
                    <a:pt x="8694" y="14621"/>
                    <a:pt x="8967" y="16415"/>
                  </a:cubicBezTo>
                  <a:cubicBezTo>
                    <a:pt x="9210" y="17995"/>
                    <a:pt x="9818" y="19606"/>
                    <a:pt x="9271" y="21156"/>
                  </a:cubicBezTo>
                  <a:cubicBezTo>
                    <a:pt x="9149" y="21460"/>
                    <a:pt x="8998" y="21764"/>
                    <a:pt x="8754" y="21947"/>
                  </a:cubicBezTo>
                  <a:cubicBezTo>
                    <a:pt x="8432" y="22202"/>
                    <a:pt x="8104" y="22308"/>
                    <a:pt x="7791" y="22308"/>
                  </a:cubicBezTo>
                  <a:cubicBezTo>
                    <a:pt x="6950" y="22308"/>
                    <a:pt x="6218" y="21547"/>
                    <a:pt x="6019" y="20883"/>
                  </a:cubicBezTo>
                  <a:cubicBezTo>
                    <a:pt x="5745" y="19910"/>
                    <a:pt x="5776" y="18846"/>
                    <a:pt x="5836" y="17813"/>
                  </a:cubicBezTo>
                  <a:cubicBezTo>
                    <a:pt x="5836" y="17092"/>
                    <a:pt x="6430" y="13404"/>
                    <a:pt x="4773" y="13404"/>
                  </a:cubicBezTo>
                  <a:cubicBezTo>
                    <a:pt x="4753" y="13404"/>
                    <a:pt x="4732" y="13404"/>
                    <a:pt x="4712" y="13405"/>
                  </a:cubicBezTo>
                  <a:cubicBezTo>
                    <a:pt x="3921" y="13436"/>
                    <a:pt x="3496" y="14013"/>
                    <a:pt x="3314" y="14530"/>
                  </a:cubicBezTo>
                  <a:cubicBezTo>
                    <a:pt x="2858" y="15685"/>
                    <a:pt x="3010" y="16901"/>
                    <a:pt x="2675" y="18026"/>
                  </a:cubicBezTo>
                  <a:cubicBezTo>
                    <a:pt x="2371" y="19029"/>
                    <a:pt x="1733" y="19940"/>
                    <a:pt x="1216" y="20883"/>
                  </a:cubicBezTo>
                  <a:cubicBezTo>
                    <a:pt x="0" y="23314"/>
                    <a:pt x="213" y="30609"/>
                    <a:pt x="3587" y="33223"/>
                  </a:cubicBezTo>
                  <a:cubicBezTo>
                    <a:pt x="4833" y="34226"/>
                    <a:pt x="6475" y="35321"/>
                    <a:pt x="8146" y="35807"/>
                  </a:cubicBezTo>
                  <a:cubicBezTo>
                    <a:pt x="10045" y="36340"/>
                    <a:pt x="11891" y="36572"/>
                    <a:pt x="13818" y="36572"/>
                  </a:cubicBezTo>
                  <a:cubicBezTo>
                    <a:pt x="14421" y="36572"/>
                    <a:pt x="15032" y="36550"/>
                    <a:pt x="15654" y="36506"/>
                  </a:cubicBezTo>
                  <a:lnTo>
                    <a:pt x="16353" y="36506"/>
                  </a:lnTo>
                  <a:cubicBezTo>
                    <a:pt x="19818" y="36233"/>
                    <a:pt x="23831" y="35169"/>
                    <a:pt x="24530" y="31643"/>
                  </a:cubicBezTo>
                  <a:cubicBezTo>
                    <a:pt x="25776" y="25320"/>
                    <a:pt x="24530" y="22007"/>
                    <a:pt x="20305" y="21643"/>
                  </a:cubicBezTo>
                  <a:cubicBezTo>
                    <a:pt x="17478" y="21430"/>
                    <a:pt x="18390" y="18117"/>
                    <a:pt x="18633" y="16719"/>
                  </a:cubicBezTo>
                  <a:cubicBezTo>
                    <a:pt x="18967" y="14530"/>
                    <a:pt x="19818" y="12402"/>
                    <a:pt x="19910" y="10244"/>
                  </a:cubicBezTo>
                  <a:cubicBezTo>
                    <a:pt x="19993" y="9077"/>
                    <a:pt x="19771" y="6308"/>
                    <a:pt x="17687" y="6308"/>
                  </a:cubicBezTo>
                  <a:cubicBezTo>
                    <a:pt x="17492" y="6308"/>
                    <a:pt x="17281" y="6332"/>
                    <a:pt x="17052" y="6384"/>
                  </a:cubicBezTo>
                  <a:cubicBezTo>
                    <a:pt x="15520" y="6715"/>
                    <a:pt x="16631" y="11797"/>
                    <a:pt x="14749" y="11797"/>
                  </a:cubicBezTo>
                  <a:cubicBezTo>
                    <a:pt x="14727" y="11797"/>
                    <a:pt x="14704" y="11796"/>
                    <a:pt x="14682" y="11794"/>
                  </a:cubicBezTo>
                  <a:cubicBezTo>
                    <a:pt x="13344" y="11734"/>
                    <a:pt x="16049" y="2858"/>
                    <a:pt x="16110" y="1825"/>
                  </a:cubicBezTo>
                  <a:cubicBezTo>
                    <a:pt x="16171" y="1156"/>
                    <a:pt x="16201" y="31"/>
                    <a:pt x="15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20;p70"/>
            <p:cNvSpPr/>
            <p:nvPr/>
          </p:nvSpPr>
          <p:spPr>
            <a:xfrm flipH="1">
              <a:off x="3082100" y="3610400"/>
              <a:ext cx="307800" cy="192875"/>
            </a:xfrm>
            <a:custGeom>
              <a:avLst/>
              <a:gdLst/>
              <a:ahLst/>
              <a:cxnLst/>
              <a:rect l="l" t="t" r="r" b="b"/>
              <a:pathLst>
                <a:path w="12312" h="7715" extrusionOk="0">
                  <a:moveTo>
                    <a:pt x="7298" y="0"/>
                  </a:moveTo>
                  <a:cubicBezTo>
                    <a:pt x="6859" y="0"/>
                    <a:pt x="6426" y="95"/>
                    <a:pt x="6080" y="287"/>
                  </a:cubicBezTo>
                  <a:cubicBezTo>
                    <a:pt x="5199" y="774"/>
                    <a:pt x="4864" y="1686"/>
                    <a:pt x="4196" y="2385"/>
                  </a:cubicBezTo>
                  <a:cubicBezTo>
                    <a:pt x="3496" y="3023"/>
                    <a:pt x="2554" y="3418"/>
                    <a:pt x="1582" y="3752"/>
                  </a:cubicBezTo>
                  <a:cubicBezTo>
                    <a:pt x="1095" y="3935"/>
                    <a:pt x="518" y="4117"/>
                    <a:pt x="274" y="4543"/>
                  </a:cubicBezTo>
                  <a:cubicBezTo>
                    <a:pt x="1" y="4968"/>
                    <a:pt x="123" y="5455"/>
                    <a:pt x="457" y="5850"/>
                  </a:cubicBezTo>
                  <a:cubicBezTo>
                    <a:pt x="1655" y="7203"/>
                    <a:pt x="3858" y="7714"/>
                    <a:pt x="5941" y="7714"/>
                  </a:cubicBezTo>
                  <a:cubicBezTo>
                    <a:pt x="6712" y="7714"/>
                    <a:pt x="7466" y="7645"/>
                    <a:pt x="8147" y="7521"/>
                  </a:cubicBezTo>
                  <a:cubicBezTo>
                    <a:pt x="9545" y="7248"/>
                    <a:pt x="12311" y="6610"/>
                    <a:pt x="12190" y="5120"/>
                  </a:cubicBezTo>
                  <a:cubicBezTo>
                    <a:pt x="12159" y="4269"/>
                    <a:pt x="11065" y="3752"/>
                    <a:pt x="10457" y="3023"/>
                  </a:cubicBezTo>
                  <a:cubicBezTo>
                    <a:pt x="9819" y="2263"/>
                    <a:pt x="9758" y="1199"/>
                    <a:pt x="8937" y="530"/>
                  </a:cubicBezTo>
                  <a:cubicBezTo>
                    <a:pt x="8515" y="179"/>
                    <a:pt x="7900" y="0"/>
                    <a:pt x="7298" y="0"/>
                  </a:cubicBezTo>
                  <a:close/>
                </a:path>
              </a:pathLst>
            </a:custGeom>
            <a:solidFill>
              <a:srgbClr val="FF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21;p70"/>
            <p:cNvSpPr/>
            <p:nvPr/>
          </p:nvSpPr>
          <p:spPr>
            <a:xfrm flipH="1">
              <a:off x="3146800" y="3889800"/>
              <a:ext cx="41575" cy="21725"/>
            </a:xfrm>
            <a:custGeom>
              <a:avLst/>
              <a:gdLst/>
              <a:ahLst/>
              <a:cxnLst/>
              <a:rect l="l" t="t" r="r" b="b"/>
              <a:pathLst>
                <a:path w="1663" h="869" extrusionOk="0">
                  <a:moveTo>
                    <a:pt x="347" y="0"/>
                  </a:moveTo>
                  <a:cubicBezTo>
                    <a:pt x="130" y="0"/>
                    <a:pt x="0" y="309"/>
                    <a:pt x="238" y="388"/>
                  </a:cubicBezTo>
                  <a:cubicBezTo>
                    <a:pt x="572" y="540"/>
                    <a:pt x="876" y="692"/>
                    <a:pt x="1211" y="844"/>
                  </a:cubicBezTo>
                  <a:cubicBezTo>
                    <a:pt x="1249" y="861"/>
                    <a:pt x="1286" y="868"/>
                    <a:pt x="1321" y="868"/>
                  </a:cubicBezTo>
                  <a:cubicBezTo>
                    <a:pt x="1535" y="868"/>
                    <a:pt x="1663" y="584"/>
                    <a:pt x="1454" y="479"/>
                  </a:cubicBezTo>
                  <a:cubicBezTo>
                    <a:pt x="1089" y="327"/>
                    <a:pt x="785" y="175"/>
                    <a:pt x="451" y="23"/>
                  </a:cubicBezTo>
                  <a:cubicBezTo>
                    <a:pt x="415" y="7"/>
                    <a:pt x="3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22;p70"/>
            <p:cNvSpPr/>
            <p:nvPr/>
          </p:nvSpPr>
          <p:spPr>
            <a:xfrm flipH="1">
              <a:off x="3140000" y="3853050"/>
              <a:ext cx="41475" cy="22725"/>
            </a:xfrm>
            <a:custGeom>
              <a:avLst/>
              <a:gdLst/>
              <a:ahLst/>
              <a:cxnLst/>
              <a:rect l="l" t="t" r="r" b="b"/>
              <a:pathLst>
                <a:path w="1659" h="909" extrusionOk="0">
                  <a:moveTo>
                    <a:pt x="326" y="0"/>
                  </a:moveTo>
                  <a:cubicBezTo>
                    <a:pt x="119" y="0"/>
                    <a:pt x="0" y="301"/>
                    <a:pt x="205" y="429"/>
                  </a:cubicBezTo>
                  <a:cubicBezTo>
                    <a:pt x="539" y="581"/>
                    <a:pt x="843" y="733"/>
                    <a:pt x="1208" y="885"/>
                  </a:cubicBezTo>
                  <a:cubicBezTo>
                    <a:pt x="1244" y="901"/>
                    <a:pt x="1279" y="908"/>
                    <a:pt x="1311" y="908"/>
                  </a:cubicBezTo>
                  <a:cubicBezTo>
                    <a:pt x="1529" y="908"/>
                    <a:pt x="1659" y="596"/>
                    <a:pt x="1421" y="490"/>
                  </a:cubicBezTo>
                  <a:cubicBezTo>
                    <a:pt x="1087" y="338"/>
                    <a:pt x="783" y="186"/>
                    <a:pt x="448" y="34"/>
                  </a:cubicBezTo>
                  <a:cubicBezTo>
                    <a:pt x="405" y="11"/>
                    <a:pt x="364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123;p70"/>
            <p:cNvSpPr/>
            <p:nvPr/>
          </p:nvSpPr>
          <p:spPr>
            <a:xfrm flipH="1">
              <a:off x="3213700" y="3841700"/>
              <a:ext cx="42200" cy="22675"/>
            </a:xfrm>
            <a:custGeom>
              <a:avLst/>
              <a:gdLst/>
              <a:ahLst/>
              <a:cxnLst/>
              <a:rect l="l" t="t" r="r" b="b"/>
              <a:pathLst>
                <a:path w="1688" h="907" extrusionOk="0">
                  <a:moveTo>
                    <a:pt x="340" y="0"/>
                  </a:moveTo>
                  <a:cubicBezTo>
                    <a:pt x="143" y="0"/>
                    <a:pt x="1" y="324"/>
                    <a:pt x="234" y="428"/>
                  </a:cubicBezTo>
                  <a:cubicBezTo>
                    <a:pt x="568" y="580"/>
                    <a:pt x="872" y="731"/>
                    <a:pt x="1206" y="883"/>
                  </a:cubicBezTo>
                  <a:cubicBezTo>
                    <a:pt x="1242" y="899"/>
                    <a:pt x="1277" y="906"/>
                    <a:pt x="1311" y="906"/>
                  </a:cubicBezTo>
                  <a:cubicBezTo>
                    <a:pt x="1535" y="906"/>
                    <a:pt x="1687" y="594"/>
                    <a:pt x="1450" y="488"/>
                  </a:cubicBezTo>
                  <a:cubicBezTo>
                    <a:pt x="1115" y="336"/>
                    <a:pt x="811" y="184"/>
                    <a:pt x="447" y="32"/>
                  </a:cubicBezTo>
                  <a:cubicBezTo>
                    <a:pt x="410" y="10"/>
                    <a:pt x="374" y="0"/>
                    <a:pt x="3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124;p70"/>
            <p:cNvSpPr/>
            <p:nvPr/>
          </p:nvSpPr>
          <p:spPr>
            <a:xfrm flipH="1">
              <a:off x="3112550" y="3832000"/>
              <a:ext cx="41575" cy="21725"/>
            </a:xfrm>
            <a:custGeom>
              <a:avLst/>
              <a:gdLst/>
              <a:ahLst/>
              <a:cxnLst/>
              <a:rect l="l" t="t" r="r" b="b"/>
              <a:pathLst>
                <a:path w="1663" h="869" extrusionOk="0">
                  <a:moveTo>
                    <a:pt x="339" y="1"/>
                  </a:moveTo>
                  <a:cubicBezTo>
                    <a:pt x="125" y="1"/>
                    <a:pt x="0" y="285"/>
                    <a:pt x="236" y="390"/>
                  </a:cubicBezTo>
                  <a:cubicBezTo>
                    <a:pt x="570" y="542"/>
                    <a:pt x="874" y="694"/>
                    <a:pt x="1208" y="846"/>
                  </a:cubicBezTo>
                  <a:cubicBezTo>
                    <a:pt x="1244" y="862"/>
                    <a:pt x="1279" y="869"/>
                    <a:pt x="1312" y="869"/>
                  </a:cubicBezTo>
                  <a:cubicBezTo>
                    <a:pt x="1530" y="869"/>
                    <a:pt x="1663" y="560"/>
                    <a:pt x="1452" y="481"/>
                  </a:cubicBezTo>
                  <a:cubicBezTo>
                    <a:pt x="1087" y="329"/>
                    <a:pt x="783" y="177"/>
                    <a:pt x="449" y="25"/>
                  </a:cubicBezTo>
                  <a:cubicBezTo>
                    <a:pt x="410" y="8"/>
                    <a:pt x="373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125;p70"/>
            <p:cNvSpPr/>
            <p:nvPr/>
          </p:nvSpPr>
          <p:spPr>
            <a:xfrm flipH="1">
              <a:off x="3282875" y="3855525"/>
              <a:ext cx="42975" cy="20275"/>
            </a:xfrm>
            <a:custGeom>
              <a:avLst/>
              <a:gdLst/>
              <a:ahLst/>
              <a:cxnLst/>
              <a:rect l="l" t="t" r="r" b="b"/>
              <a:pathLst>
                <a:path w="1719" h="811" extrusionOk="0">
                  <a:moveTo>
                    <a:pt x="1386" y="0"/>
                  </a:moveTo>
                  <a:cubicBezTo>
                    <a:pt x="1349" y="0"/>
                    <a:pt x="1310" y="8"/>
                    <a:pt x="1269" y="27"/>
                  </a:cubicBezTo>
                  <a:cubicBezTo>
                    <a:pt x="934" y="178"/>
                    <a:pt x="600" y="300"/>
                    <a:pt x="235" y="452"/>
                  </a:cubicBezTo>
                  <a:cubicBezTo>
                    <a:pt x="0" y="530"/>
                    <a:pt x="147" y="811"/>
                    <a:pt x="366" y="811"/>
                  </a:cubicBezTo>
                  <a:cubicBezTo>
                    <a:pt x="402" y="811"/>
                    <a:pt x="440" y="803"/>
                    <a:pt x="479" y="786"/>
                  </a:cubicBezTo>
                  <a:cubicBezTo>
                    <a:pt x="813" y="634"/>
                    <a:pt x="1178" y="513"/>
                    <a:pt x="1512" y="361"/>
                  </a:cubicBezTo>
                  <a:cubicBezTo>
                    <a:pt x="1719" y="257"/>
                    <a:pt x="1596" y="0"/>
                    <a:pt x="1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26;p70"/>
            <p:cNvSpPr/>
            <p:nvPr/>
          </p:nvSpPr>
          <p:spPr>
            <a:xfrm flipH="1">
              <a:off x="3297200" y="3895300"/>
              <a:ext cx="43850" cy="19825"/>
            </a:xfrm>
            <a:custGeom>
              <a:avLst/>
              <a:gdLst/>
              <a:ahLst/>
              <a:cxnLst/>
              <a:rect l="l" t="t" r="r" b="b"/>
              <a:pathLst>
                <a:path w="1754" h="793" extrusionOk="0">
                  <a:moveTo>
                    <a:pt x="1363" y="1"/>
                  </a:moveTo>
                  <a:cubicBezTo>
                    <a:pt x="1333" y="1"/>
                    <a:pt x="1301" y="5"/>
                    <a:pt x="1269" y="16"/>
                  </a:cubicBezTo>
                  <a:cubicBezTo>
                    <a:pt x="935" y="168"/>
                    <a:pt x="600" y="290"/>
                    <a:pt x="266" y="442"/>
                  </a:cubicBezTo>
                  <a:cubicBezTo>
                    <a:pt x="1" y="548"/>
                    <a:pt x="152" y="793"/>
                    <a:pt x="377" y="793"/>
                  </a:cubicBezTo>
                  <a:cubicBezTo>
                    <a:pt x="409" y="793"/>
                    <a:pt x="444" y="788"/>
                    <a:pt x="479" y="776"/>
                  </a:cubicBezTo>
                  <a:cubicBezTo>
                    <a:pt x="813" y="624"/>
                    <a:pt x="1178" y="533"/>
                    <a:pt x="1512" y="381"/>
                  </a:cubicBezTo>
                  <a:cubicBezTo>
                    <a:pt x="1753" y="274"/>
                    <a:pt x="1592" y="1"/>
                    <a:pt x="1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127;p70"/>
            <p:cNvSpPr/>
            <p:nvPr/>
          </p:nvSpPr>
          <p:spPr>
            <a:xfrm flipH="1">
              <a:off x="3336600" y="3834475"/>
              <a:ext cx="35075" cy="16100"/>
            </a:xfrm>
            <a:custGeom>
              <a:avLst/>
              <a:gdLst/>
              <a:ahLst/>
              <a:cxnLst/>
              <a:rect l="l" t="t" r="r" b="b"/>
              <a:pathLst>
                <a:path w="1403" h="644" extrusionOk="0">
                  <a:moveTo>
                    <a:pt x="1115" y="1"/>
                  </a:moveTo>
                  <a:cubicBezTo>
                    <a:pt x="1089" y="1"/>
                    <a:pt x="1062" y="6"/>
                    <a:pt x="1035" y="17"/>
                  </a:cubicBezTo>
                  <a:cubicBezTo>
                    <a:pt x="761" y="139"/>
                    <a:pt x="457" y="261"/>
                    <a:pt x="184" y="382"/>
                  </a:cubicBezTo>
                  <a:cubicBezTo>
                    <a:pt x="1" y="434"/>
                    <a:pt x="110" y="644"/>
                    <a:pt x="279" y="644"/>
                  </a:cubicBezTo>
                  <a:cubicBezTo>
                    <a:pt x="307" y="644"/>
                    <a:pt x="336" y="638"/>
                    <a:pt x="366" y="625"/>
                  </a:cubicBezTo>
                  <a:cubicBezTo>
                    <a:pt x="640" y="534"/>
                    <a:pt x="944" y="413"/>
                    <a:pt x="1217" y="291"/>
                  </a:cubicBezTo>
                  <a:cubicBezTo>
                    <a:pt x="1403" y="238"/>
                    <a:pt x="1288" y="1"/>
                    <a:pt x="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128;p70"/>
            <p:cNvSpPr/>
            <p:nvPr/>
          </p:nvSpPr>
          <p:spPr>
            <a:xfrm flipH="1">
              <a:off x="2920550" y="3464150"/>
              <a:ext cx="640200" cy="371425"/>
            </a:xfrm>
            <a:custGeom>
              <a:avLst/>
              <a:gdLst/>
              <a:ahLst/>
              <a:cxnLst/>
              <a:rect l="l" t="t" r="r" b="b"/>
              <a:pathLst>
                <a:path w="25608" h="14857" extrusionOk="0">
                  <a:moveTo>
                    <a:pt x="1194" y="0"/>
                  </a:moveTo>
                  <a:cubicBezTo>
                    <a:pt x="485" y="0"/>
                    <a:pt x="34" y="771"/>
                    <a:pt x="26" y="2824"/>
                  </a:cubicBezTo>
                  <a:cubicBezTo>
                    <a:pt x="0" y="14020"/>
                    <a:pt x="9983" y="14856"/>
                    <a:pt x="12815" y="14856"/>
                  </a:cubicBezTo>
                  <a:cubicBezTo>
                    <a:pt x="13288" y="14856"/>
                    <a:pt x="13561" y="14833"/>
                    <a:pt x="13555" y="14831"/>
                  </a:cubicBezTo>
                  <a:lnTo>
                    <a:pt x="13555" y="14831"/>
                  </a:lnTo>
                  <a:cubicBezTo>
                    <a:pt x="13783" y="14843"/>
                    <a:pt x="14007" y="14850"/>
                    <a:pt x="14229" y="14850"/>
                  </a:cubicBezTo>
                  <a:cubicBezTo>
                    <a:pt x="21337" y="14850"/>
                    <a:pt x="25607" y="8427"/>
                    <a:pt x="20361" y="5833"/>
                  </a:cubicBezTo>
                  <a:cubicBezTo>
                    <a:pt x="18990" y="5152"/>
                    <a:pt x="17772" y="4899"/>
                    <a:pt x="16679" y="4899"/>
                  </a:cubicBezTo>
                  <a:cubicBezTo>
                    <a:pt x="13514" y="4899"/>
                    <a:pt x="11398" y="7023"/>
                    <a:pt x="9671" y="7023"/>
                  </a:cubicBezTo>
                  <a:cubicBezTo>
                    <a:pt x="9627" y="7023"/>
                    <a:pt x="9584" y="7022"/>
                    <a:pt x="9540" y="7019"/>
                  </a:cubicBezTo>
                  <a:cubicBezTo>
                    <a:pt x="7762" y="6928"/>
                    <a:pt x="3318" y="0"/>
                    <a:pt x="1194" y="0"/>
                  </a:cubicBezTo>
                  <a:close/>
                </a:path>
              </a:pathLst>
            </a:custGeom>
            <a:solidFill>
              <a:srgbClr val="D55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29;p70"/>
            <p:cNvSpPr/>
            <p:nvPr/>
          </p:nvSpPr>
          <p:spPr>
            <a:xfrm flipH="1">
              <a:off x="910728" y="1720225"/>
              <a:ext cx="799478" cy="758359"/>
            </a:xfrm>
            <a:custGeom>
              <a:avLst/>
              <a:gdLst/>
              <a:ahLst/>
              <a:cxnLst/>
              <a:rect l="l" t="t" r="r" b="b"/>
              <a:pathLst>
                <a:path w="29748" h="28218" extrusionOk="0">
                  <a:moveTo>
                    <a:pt x="11968" y="1"/>
                  </a:moveTo>
                  <a:cubicBezTo>
                    <a:pt x="0" y="1"/>
                    <a:pt x="19367" y="8599"/>
                    <a:pt x="19367" y="8599"/>
                  </a:cubicBezTo>
                  <a:cubicBezTo>
                    <a:pt x="19367" y="8599"/>
                    <a:pt x="5233" y="20848"/>
                    <a:pt x="18668" y="27535"/>
                  </a:cubicBezTo>
                  <a:cubicBezTo>
                    <a:pt x="19606" y="28003"/>
                    <a:pt x="20451" y="28218"/>
                    <a:pt x="21204" y="28218"/>
                  </a:cubicBezTo>
                  <a:cubicBezTo>
                    <a:pt x="29747" y="28218"/>
                    <a:pt x="26465" y="530"/>
                    <a:pt x="13196" y="27"/>
                  </a:cubicBezTo>
                  <a:cubicBezTo>
                    <a:pt x="12755" y="9"/>
                    <a:pt x="12346" y="1"/>
                    <a:pt x="1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30;p70"/>
            <p:cNvSpPr/>
            <p:nvPr/>
          </p:nvSpPr>
          <p:spPr>
            <a:xfrm flipH="1">
              <a:off x="1096300" y="1923500"/>
              <a:ext cx="244925" cy="130450"/>
            </a:xfrm>
            <a:custGeom>
              <a:avLst/>
              <a:gdLst/>
              <a:ahLst/>
              <a:cxnLst/>
              <a:rect l="l" t="t" r="r" b="b"/>
              <a:pathLst>
                <a:path w="9797" h="5218" extrusionOk="0">
                  <a:moveTo>
                    <a:pt x="5347" y="1"/>
                  </a:moveTo>
                  <a:cubicBezTo>
                    <a:pt x="3052" y="1"/>
                    <a:pt x="1521" y="2443"/>
                    <a:pt x="1521" y="2443"/>
                  </a:cubicBezTo>
                  <a:cubicBezTo>
                    <a:pt x="1521" y="2443"/>
                    <a:pt x="1" y="4723"/>
                    <a:pt x="3253" y="5179"/>
                  </a:cubicBezTo>
                  <a:cubicBezTo>
                    <a:pt x="3433" y="5205"/>
                    <a:pt x="3614" y="5217"/>
                    <a:pt x="3794" y="5217"/>
                  </a:cubicBezTo>
                  <a:cubicBezTo>
                    <a:pt x="6797" y="5217"/>
                    <a:pt x="9796" y="1810"/>
                    <a:pt x="6901" y="376"/>
                  </a:cubicBezTo>
                  <a:cubicBezTo>
                    <a:pt x="6353" y="111"/>
                    <a:pt x="5833" y="1"/>
                    <a:pt x="5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31;p70"/>
            <p:cNvSpPr/>
            <p:nvPr/>
          </p:nvSpPr>
          <p:spPr>
            <a:xfrm flipH="1">
              <a:off x="1156925" y="1942725"/>
              <a:ext cx="113625" cy="91325"/>
            </a:xfrm>
            <a:custGeom>
              <a:avLst/>
              <a:gdLst/>
              <a:ahLst/>
              <a:cxnLst/>
              <a:rect l="l" t="t" r="r" b="b"/>
              <a:pathLst>
                <a:path w="4545" h="3653" extrusionOk="0">
                  <a:moveTo>
                    <a:pt x="2836" y="1"/>
                  </a:moveTo>
                  <a:cubicBezTo>
                    <a:pt x="2824" y="1"/>
                    <a:pt x="2810" y="1"/>
                    <a:pt x="2797" y="2"/>
                  </a:cubicBezTo>
                  <a:cubicBezTo>
                    <a:pt x="730" y="367"/>
                    <a:pt x="1" y="1978"/>
                    <a:pt x="305" y="3498"/>
                  </a:cubicBezTo>
                  <a:cubicBezTo>
                    <a:pt x="316" y="3606"/>
                    <a:pt x="399" y="3652"/>
                    <a:pt x="493" y="3652"/>
                  </a:cubicBezTo>
                  <a:cubicBezTo>
                    <a:pt x="638" y="3652"/>
                    <a:pt x="809" y="3542"/>
                    <a:pt x="791" y="3376"/>
                  </a:cubicBezTo>
                  <a:cubicBezTo>
                    <a:pt x="700" y="3072"/>
                    <a:pt x="700" y="2738"/>
                    <a:pt x="760" y="2434"/>
                  </a:cubicBezTo>
                  <a:lnTo>
                    <a:pt x="791" y="2434"/>
                  </a:lnTo>
                  <a:cubicBezTo>
                    <a:pt x="1425" y="2075"/>
                    <a:pt x="2221" y="1818"/>
                    <a:pt x="3006" y="1818"/>
                  </a:cubicBezTo>
                  <a:cubicBezTo>
                    <a:pt x="3348" y="1818"/>
                    <a:pt x="3689" y="1867"/>
                    <a:pt x="4013" y="1978"/>
                  </a:cubicBezTo>
                  <a:cubicBezTo>
                    <a:pt x="4058" y="1996"/>
                    <a:pt x="4103" y="2004"/>
                    <a:pt x="4145" y="2004"/>
                  </a:cubicBezTo>
                  <a:cubicBezTo>
                    <a:pt x="4386" y="2004"/>
                    <a:pt x="4545" y="1747"/>
                    <a:pt x="4286" y="1644"/>
                  </a:cubicBezTo>
                  <a:cubicBezTo>
                    <a:pt x="3878" y="1485"/>
                    <a:pt x="3449" y="1415"/>
                    <a:pt x="3017" y="1415"/>
                  </a:cubicBezTo>
                  <a:cubicBezTo>
                    <a:pt x="2292" y="1415"/>
                    <a:pt x="1560" y="1613"/>
                    <a:pt x="912" y="1917"/>
                  </a:cubicBezTo>
                  <a:cubicBezTo>
                    <a:pt x="1186" y="1157"/>
                    <a:pt x="1855" y="550"/>
                    <a:pt x="2949" y="398"/>
                  </a:cubicBezTo>
                  <a:cubicBezTo>
                    <a:pt x="3242" y="368"/>
                    <a:pt x="3168" y="1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32;p70"/>
            <p:cNvGrpSpPr/>
            <p:nvPr/>
          </p:nvGrpSpPr>
          <p:grpSpPr>
            <a:xfrm rot="924146">
              <a:off x="1518694" y="1957681"/>
              <a:ext cx="127707" cy="111825"/>
              <a:chOff x="2699311" y="2741439"/>
              <a:chExt cx="322726" cy="282660"/>
            </a:xfrm>
          </p:grpSpPr>
          <p:sp>
            <p:nvSpPr>
              <p:cNvPr id="212" name="Google Shape;2133;p70"/>
              <p:cNvSpPr/>
              <p:nvPr/>
            </p:nvSpPr>
            <p:spPr>
              <a:xfrm>
                <a:off x="2714295" y="2808657"/>
                <a:ext cx="52408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602" fill="none" extrusionOk="0">
                    <a:moveTo>
                      <a:pt x="2102" y="234"/>
                    </a:moveTo>
                    <a:cubicBezTo>
                      <a:pt x="1468" y="601"/>
                      <a:pt x="567" y="501"/>
                      <a:pt x="0" y="1"/>
                    </a:cubicBezTo>
                  </a:path>
                </a:pathLst>
              </a:custGeom>
              <a:noFill/>
              <a:ln w="10850" cap="flat" cmpd="sng">
                <a:solidFill>
                  <a:srgbClr val="1A1A1A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4;p70"/>
              <p:cNvSpPr/>
              <p:nvPr/>
            </p:nvSpPr>
            <p:spPr>
              <a:xfrm>
                <a:off x="2742569" y="2757919"/>
                <a:ext cx="266154" cy="266179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0676" extrusionOk="0">
                    <a:moveTo>
                      <a:pt x="5337" y="1"/>
                    </a:moveTo>
                    <a:cubicBezTo>
                      <a:pt x="2402" y="1"/>
                      <a:pt x="0" y="2403"/>
                      <a:pt x="0" y="5338"/>
                    </a:cubicBezTo>
                    <a:cubicBezTo>
                      <a:pt x="0" y="8273"/>
                      <a:pt x="2402" y="10675"/>
                      <a:pt x="5337" y="10675"/>
                    </a:cubicBezTo>
                    <a:cubicBezTo>
                      <a:pt x="8273" y="10675"/>
                      <a:pt x="10675" y="8273"/>
                      <a:pt x="10675" y="5338"/>
                    </a:cubicBezTo>
                    <a:cubicBezTo>
                      <a:pt x="10675" y="2403"/>
                      <a:pt x="8273" y="1"/>
                      <a:pt x="5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35;p70"/>
              <p:cNvSpPr/>
              <p:nvPr/>
            </p:nvSpPr>
            <p:spPr>
              <a:xfrm>
                <a:off x="2783308" y="2790356"/>
                <a:ext cx="224592" cy="224592"/>
              </a:xfrm>
              <a:custGeom>
                <a:avLst/>
                <a:gdLst/>
                <a:ahLst/>
                <a:cxnLst/>
                <a:rect l="l" t="t" r="r" b="b"/>
                <a:pathLst>
                  <a:path w="9008" h="9008" extrusionOk="0">
                    <a:moveTo>
                      <a:pt x="4504" y="1"/>
                    </a:moveTo>
                    <a:cubicBezTo>
                      <a:pt x="2002" y="1"/>
                      <a:pt x="1" y="2002"/>
                      <a:pt x="1" y="4504"/>
                    </a:cubicBezTo>
                    <a:cubicBezTo>
                      <a:pt x="1" y="6972"/>
                      <a:pt x="2002" y="9007"/>
                      <a:pt x="4504" y="9007"/>
                    </a:cubicBezTo>
                    <a:cubicBezTo>
                      <a:pt x="6972" y="9007"/>
                      <a:pt x="9007" y="6972"/>
                      <a:pt x="9007" y="4504"/>
                    </a:cubicBezTo>
                    <a:cubicBezTo>
                      <a:pt x="9007" y="2002"/>
                      <a:pt x="6972" y="1"/>
                      <a:pt x="4504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36;p70"/>
              <p:cNvSpPr/>
              <p:nvPr/>
            </p:nvSpPr>
            <p:spPr>
              <a:xfrm>
                <a:off x="2699311" y="2741439"/>
                <a:ext cx="322726" cy="174528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7000" extrusionOk="0">
                    <a:moveTo>
                      <a:pt x="6872" y="1"/>
                    </a:moveTo>
                    <a:cubicBezTo>
                      <a:pt x="5971" y="1"/>
                      <a:pt x="5066" y="201"/>
                      <a:pt x="4237" y="595"/>
                    </a:cubicBezTo>
                    <a:cubicBezTo>
                      <a:pt x="2903" y="1262"/>
                      <a:pt x="1502" y="1629"/>
                      <a:pt x="1" y="1663"/>
                    </a:cubicBezTo>
                    <a:cubicBezTo>
                      <a:pt x="381" y="2422"/>
                      <a:pt x="1491" y="2817"/>
                      <a:pt x="2223" y="2817"/>
                    </a:cubicBezTo>
                    <a:cubicBezTo>
                      <a:pt x="2455" y="2817"/>
                      <a:pt x="2649" y="2777"/>
                      <a:pt x="2769" y="2697"/>
                    </a:cubicBezTo>
                    <a:cubicBezTo>
                      <a:pt x="3203" y="2496"/>
                      <a:pt x="3570" y="2130"/>
                      <a:pt x="4004" y="1829"/>
                    </a:cubicBezTo>
                    <a:cubicBezTo>
                      <a:pt x="4913" y="1134"/>
                      <a:pt x="6061" y="791"/>
                      <a:pt x="7208" y="791"/>
                    </a:cubicBezTo>
                    <a:cubicBezTo>
                      <a:pt x="8206" y="791"/>
                      <a:pt x="9203" y="1050"/>
                      <a:pt x="10041" y="1562"/>
                    </a:cubicBezTo>
                    <a:cubicBezTo>
                      <a:pt x="11842" y="2730"/>
                      <a:pt x="12743" y="4898"/>
                      <a:pt x="12343" y="7000"/>
                    </a:cubicBezTo>
                    <a:cubicBezTo>
                      <a:pt x="12943" y="4831"/>
                      <a:pt x="12209" y="2730"/>
                      <a:pt x="10508" y="1296"/>
                    </a:cubicBezTo>
                    <a:cubicBezTo>
                      <a:pt x="9480" y="426"/>
                      <a:pt x="8182" y="1"/>
                      <a:pt x="6872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37;p70"/>
            <p:cNvSpPr/>
            <p:nvPr/>
          </p:nvSpPr>
          <p:spPr>
            <a:xfrm rot="769536">
              <a:off x="1515276" y="1872512"/>
              <a:ext cx="134518" cy="60691"/>
            </a:xfrm>
            <a:custGeom>
              <a:avLst/>
              <a:gdLst/>
              <a:ahLst/>
              <a:cxnLst/>
              <a:rect l="l" t="t" r="r" b="b"/>
              <a:pathLst>
                <a:path w="3096" h="1397" extrusionOk="0">
                  <a:moveTo>
                    <a:pt x="2295" y="1"/>
                  </a:moveTo>
                  <a:cubicBezTo>
                    <a:pt x="2043" y="1"/>
                    <a:pt x="1705" y="55"/>
                    <a:pt x="1250" y="185"/>
                  </a:cubicBezTo>
                  <a:cubicBezTo>
                    <a:pt x="0" y="542"/>
                    <a:pt x="429" y="1138"/>
                    <a:pt x="429" y="1138"/>
                  </a:cubicBezTo>
                  <a:cubicBezTo>
                    <a:pt x="557" y="1317"/>
                    <a:pt x="771" y="1396"/>
                    <a:pt x="1073" y="1396"/>
                  </a:cubicBezTo>
                  <a:cubicBezTo>
                    <a:pt x="1333" y="1396"/>
                    <a:pt x="1657" y="1337"/>
                    <a:pt x="2048" y="1233"/>
                  </a:cubicBezTo>
                  <a:cubicBezTo>
                    <a:pt x="2751" y="1042"/>
                    <a:pt x="3096" y="697"/>
                    <a:pt x="2989" y="387"/>
                  </a:cubicBezTo>
                  <a:cubicBezTo>
                    <a:pt x="2913" y="168"/>
                    <a:pt x="2736" y="1"/>
                    <a:pt x="2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1537;p55"/>
          <p:cNvSpPr txBox="1">
            <a:spLocks/>
          </p:cNvSpPr>
          <p:nvPr/>
        </p:nvSpPr>
        <p:spPr>
          <a:xfrm>
            <a:off x="3563882" y="2030101"/>
            <a:ext cx="4392875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Une halte à Prague, République Tchèque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95" name="Google Shape;848;p42"/>
          <p:cNvSpPr txBox="1">
            <a:spLocks/>
          </p:cNvSpPr>
          <p:nvPr/>
        </p:nvSpPr>
        <p:spPr>
          <a:xfrm>
            <a:off x="1105133" y="240939"/>
            <a:ext cx="6832604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6000" b="1" dirty="0" smtClean="0">
                <a:solidFill>
                  <a:srgbClr val="69282D"/>
                </a:solidFill>
                <a:latin typeface="Neucha" panose="020B0604020202020204" charset="0"/>
              </a:rPr>
              <a:t>02. Et les autres jours ? </a:t>
            </a:r>
          </a:p>
          <a:p>
            <a:pPr algn="ctr">
              <a:spcAft>
                <a:spcPts val="1200"/>
              </a:spcAft>
            </a:pPr>
            <a:r>
              <a:rPr lang="fr-FR" sz="4000" b="1" dirty="0" smtClean="0">
                <a:solidFill>
                  <a:srgbClr val="69282D"/>
                </a:solidFill>
                <a:latin typeface="Neucha" panose="020B0604020202020204" charset="0"/>
              </a:rPr>
              <a:t>Un trajet en plusieurs étapes</a:t>
            </a:r>
            <a:endParaRPr lang="fr-FR" sz="4000" b="1" dirty="0">
              <a:solidFill>
                <a:srgbClr val="69282D"/>
              </a:solidFill>
              <a:latin typeface="Neucha" panose="020B060402020202020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77" y="2038170"/>
            <a:ext cx="2109160" cy="27058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618" y="2546231"/>
            <a:ext cx="1614919" cy="1078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5" name="Google Shape;1538;p55"/>
          <p:cNvSpPr txBox="1">
            <a:spLocks/>
          </p:cNvSpPr>
          <p:nvPr/>
        </p:nvSpPr>
        <p:spPr>
          <a:xfrm>
            <a:off x="3633980" y="3726002"/>
            <a:ext cx="2483348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ISM Rèves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Prague (900 km)</a:t>
            </a:r>
          </a:p>
        </p:txBody>
      </p:sp>
    </p:spTree>
    <p:extLst>
      <p:ext uri="{BB962C8B-B14F-4D97-AF65-F5344CB8AC3E}">
        <p14:creationId xmlns:p14="http://schemas.microsoft.com/office/powerpoint/2010/main" val="35286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95" grpId="0" uiExpand="1" build="p"/>
      <p:bldP spid="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55"/>
          <p:cNvGrpSpPr/>
          <p:nvPr/>
        </p:nvGrpSpPr>
        <p:grpSpPr>
          <a:xfrm>
            <a:off x="3359697" y="2602805"/>
            <a:ext cx="1939660" cy="2286836"/>
            <a:chOff x="2940300" y="3841525"/>
            <a:chExt cx="620850" cy="731975"/>
          </a:xfrm>
        </p:grpSpPr>
        <p:sp>
          <p:nvSpPr>
            <p:cNvPr id="1525" name="Google Shape;1525;p55"/>
            <p:cNvSpPr/>
            <p:nvPr/>
          </p:nvSpPr>
          <p:spPr>
            <a:xfrm>
              <a:off x="2959300" y="4368900"/>
              <a:ext cx="272825" cy="94250"/>
            </a:xfrm>
            <a:custGeom>
              <a:avLst/>
              <a:gdLst/>
              <a:ahLst/>
              <a:cxnLst/>
              <a:rect l="l" t="t" r="r" b="b"/>
              <a:pathLst>
                <a:path w="10913" h="3770" extrusionOk="0">
                  <a:moveTo>
                    <a:pt x="10760" y="0"/>
                  </a:moveTo>
                  <a:lnTo>
                    <a:pt x="0" y="335"/>
                  </a:lnTo>
                  <a:lnTo>
                    <a:pt x="304" y="3769"/>
                  </a:lnTo>
                  <a:lnTo>
                    <a:pt x="10912" y="1763"/>
                  </a:lnTo>
                  <a:lnTo>
                    <a:pt x="10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5"/>
            <p:cNvSpPr/>
            <p:nvPr/>
          </p:nvSpPr>
          <p:spPr>
            <a:xfrm>
              <a:off x="2940300" y="4377925"/>
              <a:ext cx="45600" cy="85250"/>
            </a:xfrm>
            <a:custGeom>
              <a:avLst/>
              <a:gdLst/>
              <a:ahLst/>
              <a:cxnLst/>
              <a:rect l="l" t="t" r="r" b="b"/>
              <a:pathLst>
                <a:path w="1824" h="3410" extrusionOk="0">
                  <a:moveTo>
                    <a:pt x="817" y="1"/>
                  </a:moveTo>
                  <a:cubicBezTo>
                    <a:pt x="798" y="1"/>
                    <a:pt x="779" y="2"/>
                    <a:pt x="760" y="4"/>
                  </a:cubicBezTo>
                  <a:cubicBezTo>
                    <a:pt x="304" y="34"/>
                    <a:pt x="0" y="825"/>
                    <a:pt x="91" y="1767"/>
                  </a:cubicBezTo>
                  <a:cubicBezTo>
                    <a:pt x="181" y="2690"/>
                    <a:pt x="591" y="3409"/>
                    <a:pt x="1036" y="3409"/>
                  </a:cubicBezTo>
                  <a:cubicBezTo>
                    <a:pt x="1046" y="3409"/>
                    <a:pt x="1055" y="3409"/>
                    <a:pt x="1064" y="3408"/>
                  </a:cubicBezTo>
                  <a:cubicBezTo>
                    <a:pt x="1520" y="3348"/>
                    <a:pt x="1824" y="2557"/>
                    <a:pt x="1763" y="1615"/>
                  </a:cubicBezTo>
                  <a:cubicBezTo>
                    <a:pt x="1675" y="710"/>
                    <a:pt x="1279" y="1"/>
                    <a:pt x="8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5"/>
            <p:cNvSpPr/>
            <p:nvPr/>
          </p:nvSpPr>
          <p:spPr>
            <a:xfrm>
              <a:off x="3269325" y="4368900"/>
              <a:ext cx="272825" cy="94250"/>
            </a:xfrm>
            <a:custGeom>
              <a:avLst/>
              <a:gdLst/>
              <a:ahLst/>
              <a:cxnLst/>
              <a:rect l="l" t="t" r="r" b="b"/>
              <a:pathLst>
                <a:path w="10913" h="3770" extrusionOk="0">
                  <a:moveTo>
                    <a:pt x="152" y="0"/>
                  </a:moveTo>
                  <a:lnTo>
                    <a:pt x="0" y="1763"/>
                  </a:lnTo>
                  <a:lnTo>
                    <a:pt x="10609" y="3769"/>
                  </a:lnTo>
                  <a:lnTo>
                    <a:pt x="10913" y="33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5"/>
            <p:cNvSpPr/>
            <p:nvPr/>
          </p:nvSpPr>
          <p:spPr>
            <a:xfrm>
              <a:off x="3515525" y="4377175"/>
              <a:ext cx="45625" cy="85225"/>
            </a:xfrm>
            <a:custGeom>
              <a:avLst/>
              <a:gdLst/>
              <a:ahLst/>
              <a:cxnLst/>
              <a:rect l="l" t="t" r="r" b="b"/>
              <a:pathLst>
                <a:path w="1825" h="3409" extrusionOk="0">
                  <a:moveTo>
                    <a:pt x="981" y="0"/>
                  </a:moveTo>
                  <a:cubicBezTo>
                    <a:pt x="545" y="0"/>
                    <a:pt x="149" y="709"/>
                    <a:pt x="61" y="1615"/>
                  </a:cubicBezTo>
                  <a:cubicBezTo>
                    <a:pt x="1" y="2557"/>
                    <a:pt x="305" y="3347"/>
                    <a:pt x="761" y="3408"/>
                  </a:cubicBezTo>
                  <a:cubicBezTo>
                    <a:pt x="770" y="3409"/>
                    <a:pt x="779" y="3409"/>
                    <a:pt x="788" y="3409"/>
                  </a:cubicBezTo>
                  <a:cubicBezTo>
                    <a:pt x="1234" y="3409"/>
                    <a:pt x="1644" y="2690"/>
                    <a:pt x="1733" y="1767"/>
                  </a:cubicBezTo>
                  <a:cubicBezTo>
                    <a:pt x="1824" y="824"/>
                    <a:pt x="1520" y="34"/>
                    <a:pt x="1034" y="4"/>
                  </a:cubicBezTo>
                  <a:cubicBezTo>
                    <a:pt x="1016" y="1"/>
                    <a:pt x="999" y="0"/>
                    <a:pt x="9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5"/>
            <p:cNvSpPr/>
            <p:nvPr/>
          </p:nvSpPr>
          <p:spPr>
            <a:xfrm>
              <a:off x="3007925" y="4376500"/>
              <a:ext cx="281950" cy="193800"/>
            </a:xfrm>
            <a:custGeom>
              <a:avLst/>
              <a:gdLst/>
              <a:ahLst/>
              <a:cxnLst/>
              <a:rect l="l" t="t" r="r" b="b"/>
              <a:pathLst>
                <a:path w="11278" h="7752" extrusionOk="0">
                  <a:moveTo>
                    <a:pt x="10821" y="0"/>
                  </a:moveTo>
                  <a:lnTo>
                    <a:pt x="0" y="3769"/>
                  </a:lnTo>
                  <a:lnTo>
                    <a:pt x="1003" y="7751"/>
                  </a:lnTo>
                  <a:lnTo>
                    <a:pt x="11277" y="170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5"/>
            <p:cNvSpPr/>
            <p:nvPr/>
          </p:nvSpPr>
          <p:spPr>
            <a:xfrm>
              <a:off x="2988925" y="4470550"/>
              <a:ext cx="60050" cy="102950"/>
            </a:xfrm>
            <a:custGeom>
              <a:avLst/>
              <a:gdLst/>
              <a:ahLst/>
              <a:cxnLst/>
              <a:rect l="l" t="t" r="r" b="b"/>
              <a:pathLst>
                <a:path w="2402" h="4118" extrusionOk="0">
                  <a:moveTo>
                    <a:pt x="844" y="0"/>
                  </a:moveTo>
                  <a:cubicBezTo>
                    <a:pt x="816" y="0"/>
                    <a:pt x="788" y="3"/>
                    <a:pt x="760" y="7"/>
                  </a:cubicBezTo>
                  <a:cubicBezTo>
                    <a:pt x="244" y="129"/>
                    <a:pt x="0" y="1132"/>
                    <a:pt x="213" y="2257"/>
                  </a:cubicBezTo>
                  <a:cubicBezTo>
                    <a:pt x="444" y="3324"/>
                    <a:pt x="1003" y="4118"/>
                    <a:pt x="1528" y="4118"/>
                  </a:cubicBezTo>
                  <a:cubicBezTo>
                    <a:pt x="1556" y="4118"/>
                    <a:pt x="1584" y="4115"/>
                    <a:pt x="1611" y="4111"/>
                  </a:cubicBezTo>
                  <a:cubicBezTo>
                    <a:pt x="2128" y="3989"/>
                    <a:pt x="2402" y="2986"/>
                    <a:pt x="2159" y="1861"/>
                  </a:cubicBezTo>
                  <a:cubicBezTo>
                    <a:pt x="1928" y="794"/>
                    <a:pt x="1368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5"/>
            <p:cNvSpPr/>
            <p:nvPr/>
          </p:nvSpPr>
          <p:spPr>
            <a:xfrm>
              <a:off x="3211575" y="4376500"/>
              <a:ext cx="281175" cy="193800"/>
            </a:xfrm>
            <a:custGeom>
              <a:avLst/>
              <a:gdLst/>
              <a:ahLst/>
              <a:cxnLst/>
              <a:rect l="l" t="t" r="r" b="b"/>
              <a:pathLst>
                <a:path w="11247" h="7752" extrusionOk="0">
                  <a:moveTo>
                    <a:pt x="456" y="0"/>
                  </a:moveTo>
                  <a:lnTo>
                    <a:pt x="0" y="1702"/>
                  </a:lnTo>
                  <a:lnTo>
                    <a:pt x="10274" y="7751"/>
                  </a:lnTo>
                  <a:lnTo>
                    <a:pt x="11247" y="3769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5"/>
            <p:cNvSpPr/>
            <p:nvPr/>
          </p:nvSpPr>
          <p:spPr>
            <a:xfrm>
              <a:off x="3453225" y="4469650"/>
              <a:ext cx="60050" cy="103100"/>
            </a:xfrm>
            <a:custGeom>
              <a:avLst/>
              <a:gdLst/>
              <a:ahLst/>
              <a:cxnLst/>
              <a:rect l="l" t="t" r="r" b="b"/>
              <a:pathLst>
                <a:path w="2402" h="4124" extrusionOk="0">
                  <a:moveTo>
                    <a:pt x="1502" y="1"/>
                  </a:moveTo>
                  <a:cubicBezTo>
                    <a:pt x="986" y="1"/>
                    <a:pt x="442" y="788"/>
                    <a:pt x="243" y="1867"/>
                  </a:cubicBezTo>
                  <a:cubicBezTo>
                    <a:pt x="0" y="2992"/>
                    <a:pt x="243" y="3995"/>
                    <a:pt x="791" y="4116"/>
                  </a:cubicBezTo>
                  <a:cubicBezTo>
                    <a:pt x="817" y="4121"/>
                    <a:pt x="843" y="4123"/>
                    <a:pt x="870" y="4123"/>
                  </a:cubicBezTo>
                  <a:cubicBezTo>
                    <a:pt x="1371" y="4123"/>
                    <a:pt x="1956" y="3330"/>
                    <a:pt x="2158" y="2262"/>
                  </a:cubicBezTo>
                  <a:cubicBezTo>
                    <a:pt x="2401" y="1107"/>
                    <a:pt x="2158" y="104"/>
                    <a:pt x="1611" y="13"/>
                  </a:cubicBezTo>
                  <a:cubicBezTo>
                    <a:pt x="1575" y="5"/>
                    <a:pt x="1539" y="1"/>
                    <a:pt x="1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5"/>
            <p:cNvSpPr/>
            <p:nvPr/>
          </p:nvSpPr>
          <p:spPr>
            <a:xfrm>
              <a:off x="2978275" y="3841525"/>
              <a:ext cx="530450" cy="558550"/>
            </a:xfrm>
            <a:custGeom>
              <a:avLst/>
              <a:gdLst/>
              <a:ahLst/>
              <a:cxnLst/>
              <a:rect l="l" t="t" r="r" b="b"/>
              <a:pathLst>
                <a:path w="21218" h="22342" extrusionOk="0">
                  <a:moveTo>
                    <a:pt x="10427" y="1"/>
                  </a:moveTo>
                  <a:cubicBezTo>
                    <a:pt x="10427" y="1"/>
                    <a:pt x="7539" y="4226"/>
                    <a:pt x="8329" y="7296"/>
                  </a:cubicBezTo>
                  <a:cubicBezTo>
                    <a:pt x="9120" y="10426"/>
                    <a:pt x="8633" y="11369"/>
                    <a:pt x="8633" y="11369"/>
                  </a:cubicBezTo>
                  <a:cubicBezTo>
                    <a:pt x="8633" y="11369"/>
                    <a:pt x="8147" y="10305"/>
                    <a:pt x="7387" y="9636"/>
                  </a:cubicBezTo>
                  <a:cubicBezTo>
                    <a:pt x="6627" y="8937"/>
                    <a:pt x="6475" y="7904"/>
                    <a:pt x="6475" y="7904"/>
                  </a:cubicBezTo>
                  <a:lnTo>
                    <a:pt x="6475" y="7904"/>
                  </a:lnTo>
                  <a:cubicBezTo>
                    <a:pt x="1" y="20062"/>
                    <a:pt x="8664" y="22342"/>
                    <a:pt x="8664" y="22342"/>
                  </a:cubicBezTo>
                  <a:lnTo>
                    <a:pt x="13527" y="22342"/>
                  </a:lnTo>
                  <a:cubicBezTo>
                    <a:pt x="21217" y="16688"/>
                    <a:pt x="16384" y="10761"/>
                    <a:pt x="13497" y="7144"/>
                  </a:cubicBezTo>
                  <a:cubicBezTo>
                    <a:pt x="10609" y="3618"/>
                    <a:pt x="10427" y="1"/>
                    <a:pt x="10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5"/>
            <p:cNvSpPr/>
            <p:nvPr/>
          </p:nvSpPr>
          <p:spPr>
            <a:xfrm>
              <a:off x="3098350" y="4017825"/>
              <a:ext cx="310825" cy="382250"/>
            </a:xfrm>
            <a:custGeom>
              <a:avLst/>
              <a:gdLst/>
              <a:ahLst/>
              <a:cxnLst/>
              <a:rect l="l" t="t" r="r" b="b"/>
              <a:pathLst>
                <a:path w="12433" h="15290" extrusionOk="0">
                  <a:moveTo>
                    <a:pt x="5776" y="1"/>
                  </a:moveTo>
                  <a:cubicBezTo>
                    <a:pt x="5776" y="1"/>
                    <a:pt x="5593" y="1976"/>
                    <a:pt x="6232" y="3222"/>
                  </a:cubicBezTo>
                  <a:cubicBezTo>
                    <a:pt x="6870" y="4469"/>
                    <a:pt x="7934" y="9302"/>
                    <a:pt x="5350" y="9727"/>
                  </a:cubicBezTo>
                  <a:cubicBezTo>
                    <a:pt x="5211" y="9749"/>
                    <a:pt x="5078" y="9759"/>
                    <a:pt x="4951" y="9759"/>
                  </a:cubicBezTo>
                  <a:cubicBezTo>
                    <a:pt x="2742" y="9759"/>
                    <a:pt x="2280" y="6688"/>
                    <a:pt x="2280" y="6688"/>
                  </a:cubicBezTo>
                  <a:lnTo>
                    <a:pt x="2280" y="6688"/>
                  </a:lnTo>
                  <a:cubicBezTo>
                    <a:pt x="0" y="12615"/>
                    <a:pt x="4438" y="15290"/>
                    <a:pt x="4438" y="15290"/>
                  </a:cubicBezTo>
                  <a:lnTo>
                    <a:pt x="7630" y="15290"/>
                  </a:lnTo>
                  <a:cubicBezTo>
                    <a:pt x="12432" y="11916"/>
                    <a:pt x="9150" y="5502"/>
                    <a:pt x="7721" y="3709"/>
                  </a:cubicBezTo>
                  <a:cubicBezTo>
                    <a:pt x="6141" y="1885"/>
                    <a:pt x="5776" y="1"/>
                    <a:pt x="5776" y="1"/>
                  </a:cubicBezTo>
                  <a:close/>
                </a:path>
              </a:pathLst>
            </a:custGeom>
            <a:solidFill>
              <a:srgbClr val="D55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7" name="Google Shape;1537;p55"/>
          <p:cNvSpPr txBox="1">
            <a:spLocks noGrp="1"/>
          </p:cNvSpPr>
          <p:nvPr>
            <p:ph type="subTitle" idx="4294967295"/>
          </p:nvPr>
        </p:nvSpPr>
        <p:spPr>
          <a:xfrm>
            <a:off x="5641153" y="704673"/>
            <a:ext cx="2341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Pour les courses </a:t>
            </a:r>
            <a:endParaRPr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538" name="Google Shape;1538;p55"/>
          <p:cNvSpPr txBox="1">
            <a:spLocks noGrp="1"/>
          </p:cNvSpPr>
          <p:nvPr>
            <p:ph type="subTitle" idx="4294967295"/>
          </p:nvPr>
        </p:nvSpPr>
        <p:spPr>
          <a:xfrm>
            <a:off x="4906707" y="1169170"/>
            <a:ext cx="3810692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r-FR" dirty="0" smtClean="0"/>
              <a:t>Pas de difficultés pour trouver des magasins</a:t>
            </a:r>
            <a:endParaRPr dirty="0"/>
          </a:p>
        </p:txBody>
      </p:sp>
      <p:sp>
        <p:nvSpPr>
          <p:cNvPr id="19" name="Google Shape;1537;p55"/>
          <p:cNvSpPr txBox="1">
            <a:spLocks/>
          </p:cNvSpPr>
          <p:nvPr/>
        </p:nvSpPr>
        <p:spPr>
          <a:xfrm>
            <a:off x="785135" y="469303"/>
            <a:ext cx="2341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Quelles infos ?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20" name="Google Shape;1538;p55"/>
          <p:cNvSpPr txBox="1">
            <a:spLocks/>
          </p:cNvSpPr>
          <p:nvPr/>
        </p:nvSpPr>
        <p:spPr>
          <a:xfrm>
            <a:off x="269715" y="946922"/>
            <a:ext cx="350183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Départ de l’ISM Rèves vers 4h du matin le 20/07, direction Prague</a:t>
            </a:r>
          </a:p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Camping durant 4 </a:t>
            </a:r>
            <a:r>
              <a:rPr lang="fr-FR" dirty="0" smtClean="0"/>
              <a:t>nuits</a:t>
            </a:r>
            <a:endParaRPr lang="fr-FR" dirty="0"/>
          </a:p>
        </p:txBody>
      </p:sp>
      <p:sp>
        <p:nvSpPr>
          <p:cNvPr id="17" name="Google Shape;1537;p55"/>
          <p:cNvSpPr txBox="1">
            <a:spLocks/>
          </p:cNvSpPr>
          <p:nvPr/>
        </p:nvSpPr>
        <p:spPr>
          <a:xfrm>
            <a:off x="6067754" y="2250301"/>
            <a:ext cx="2341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Pour les activités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18" name="Google Shape;1538;p55"/>
          <p:cNvSpPr txBox="1">
            <a:spLocks/>
          </p:cNvSpPr>
          <p:nvPr/>
        </p:nvSpPr>
        <p:spPr>
          <a:xfrm>
            <a:off x="5333308" y="2714798"/>
            <a:ext cx="3810692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600"/>
              </a:spcAft>
              <a:buFont typeface="Manjari"/>
              <a:buNone/>
            </a:pPr>
            <a:r>
              <a:rPr lang="fr-FR" dirty="0" smtClean="0"/>
              <a:t>Nous avons prévu :</a:t>
            </a:r>
          </a:p>
          <a:p>
            <a:pPr marL="0" indent="0" algn="ctr">
              <a:spcAft>
                <a:spcPts val="600"/>
              </a:spcAft>
              <a:buFont typeface="Manjari"/>
              <a:buNone/>
            </a:pPr>
            <a:r>
              <a:rPr lang="fr-FR" dirty="0" smtClean="0"/>
              <a:t>1 jour et demi pour visiter la ville via de grands jeux</a:t>
            </a:r>
            <a:r>
              <a:rPr lang="fr-FR" dirty="0"/>
              <a:t> </a:t>
            </a:r>
            <a:endParaRPr lang="fr-FR" dirty="0" smtClean="0"/>
          </a:p>
          <a:p>
            <a:pPr marL="0" indent="0" algn="ctr">
              <a:spcAft>
                <a:spcPts val="600"/>
              </a:spcAft>
              <a:buFont typeface="Manjari"/>
              <a:buNone/>
            </a:pPr>
            <a:r>
              <a:rPr lang="fr-FR" dirty="0" smtClean="0"/>
              <a:t>2 jours pour visiter la nature tout autour de la ville qui promet de belles surprises</a:t>
            </a:r>
            <a:endParaRPr lang="fr-FR" dirty="0" smtClean="0"/>
          </a:p>
        </p:txBody>
      </p:sp>
      <p:pic>
        <p:nvPicPr>
          <p:cNvPr id="1026" name="Picture 2" descr="10 Epic Things To Do In Old Town Prague | A Local's Guide To Old 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38" y="2155909"/>
            <a:ext cx="1713329" cy="1142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5 sites naturels à découvrir absolument en République tchèqu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9"/>
          <a:stretch/>
        </p:blipFill>
        <p:spPr bwMode="auto">
          <a:xfrm>
            <a:off x="269715" y="3486561"/>
            <a:ext cx="1709505" cy="117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" grpId="0" build="p"/>
      <p:bldP spid="1538" grpId="0" build="p"/>
      <p:bldP spid="19" grpId="0" build="p"/>
      <p:bldP spid="20" grpId="0" build="p"/>
      <p:bldP spid="17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44"/>
          <p:cNvGrpSpPr/>
          <p:nvPr/>
        </p:nvGrpSpPr>
        <p:grpSpPr>
          <a:xfrm flipH="1">
            <a:off x="339761" y="2172946"/>
            <a:ext cx="3950727" cy="2220139"/>
            <a:chOff x="559275" y="1423525"/>
            <a:chExt cx="3165900" cy="1779100"/>
          </a:xfrm>
        </p:grpSpPr>
        <p:sp>
          <p:nvSpPr>
            <p:cNvPr id="903" name="Google Shape;903;p44"/>
            <p:cNvSpPr/>
            <p:nvPr/>
          </p:nvSpPr>
          <p:spPr>
            <a:xfrm>
              <a:off x="1546025" y="1480975"/>
              <a:ext cx="2179150" cy="1280825"/>
            </a:xfrm>
            <a:custGeom>
              <a:avLst/>
              <a:gdLst/>
              <a:ahLst/>
              <a:cxnLst/>
              <a:rect l="l" t="t" r="r" b="b"/>
              <a:pathLst>
                <a:path w="87166" h="51233" fill="none" extrusionOk="0">
                  <a:moveTo>
                    <a:pt x="87166" y="51233"/>
                  </a:moveTo>
                  <a:cubicBezTo>
                    <a:pt x="87166" y="50935"/>
                    <a:pt x="37445" y="0"/>
                    <a:pt x="37445" y="0"/>
                  </a:cubicBezTo>
                  <a:lnTo>
                    <a:pt x="0" y="37445"/>
                  </a:lnTo>
                </a:path>
              </a:pathLst>
            </a:custGeom>
            <a:noFill/>
            <a:ln w="101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026600" y="1423525"/>
              <a:ext cx="870975" cy="1275475"/>
            </a:xfrm>
            <a:custGeom>
              <a:avLst/>
              <a:gdLst/>
              <a:ahLst/>
              <a:cxnLst/>
              <a:rect l="l" t="t" r="r" b="b"/>
              <a:pathLst>
                <a:path w="34839" h="51019" extrusionOk="0">
                  <a:moveTo>
                    <a:pt x="24968" y="0"/>
                  </a:moveTo>
                  <a:lnTo>
                    <a:pt x="1" y="51018"/>
                  </a:lnTo>
                  <a:lnTo>
                    <a:pt x="34838" y="35898"/>
                  </a:lnTo>
                  <a:lnTo>
                    <a:pt x="249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645725" y="1428575"/>
              <a:ext cx="1532650" cy="1564200"/>
            </a:xfrm>
            <a:custGeom>
              <a:avLst/>
              <a:gdLst/>
              <a:ahLst/>
              <a:cxnLst/>
              <a:rect l="l" t="t" r="r" b="b"/>
              <a:pathLst>
                <a:path w="61306" h="62568" extrusionOk="0">
                  <a:moveTo>
                    <a:pt x="1" y="1"/>
                  </a:moveTo>
                  <a:lnTo>
                    <a:pt x="36517" y="62568"/>
                  </a:lnTo>
                  <a:lnTo>
                    <a:pt x="61306" y="45351"/>
                  </a:lnTo>
                  <a:lnTo>
                    <a:pt x="33588" y="2096"/>
                  </a:lnTo>
                  <a:cubicBezTo>
                    <a:pt x="33588" y="2096"/>
                    <a:pt x="30419" y="3828"/>
                    <a:pt x="22903" y="3828"/>
                  </a:cubicBezTo>
                  <a:cubicBezTo>
                    <a:pt x="17585" y="3828"/>
                    <a:pt x="10090" y="296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645725" y="1428575"/>
              <a:ext cx="913250" cy="1581425"/>
            </a:xfrm>
            <a:custGeom>
              <a:avLst/>
              <a:gdLst/>
              <a:ahLst/>
              <a:cxnLst/>
              <a:rect l="l" t="t" r="r" b="b"/>
              <a:pathLst>
                <a:path w="36530" h="63257" extrusionOk="0">
                  <a:moveTo>
                    <a:pt x="1" y="1"/>
                  </a:moveTo>
                  <a:lnTo>
                    <a:pt x="2930" y="61306"/>
                  </a:lnTo>
                  <a:cubicBezTo>
                    <a:pt x="2939" y="61306"/>
                    <a:pt x="12693" y="63256"/>
                    <a:pt x="24770" y="63256"/>
                  </a:cubicBezTo>
                  <a:cubicBezTo>
                    <a:pt x="28538" y="63256"/>
                    <a:pt x="32533" y="63066"/>
                    <a:pt x="36529" y="625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910825" y="1428575"/>
              <a:ext cx="734925" cy="1490975"/>
            </a:xfrm>
            <a:custGeom>
              <a:avLst/>
              <a:gdLst/>
              <a:ahLst/>
              <a:cxnLst/>
              <a:rect l="l" t="t" r="r" b="b"/>
              <a:pathLst>
                <a:path w="29397" h="59639" extrusionOk="0">
                  <a:moveTo>
                    <a:pt x="29397" y="1"/>
                  </a:moveTo>
                  <a:lnTo>
                    <a:pt x="0" y="52078"/>
                  </a:lnTo>
                  <a:cubicBezTo>
                    <a:pt x="7977" y="58377"/>
                    <a:pt x="23098" y="59639"/>
                    <a:pt x="23098" y="59639"/>
                  </a:cubicBezTo>
                  <a:lnTo>
                    <a:pt x="293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2117225" y="1984000"/>
              <a:ext cx="690575" cy="256025"/>
            </a:xfrm>
            <a:custGeom>
              <a:avLst/>
              <a:gdLst/>
              <a:ahLst/>
              <a:cxnLst/>
              <a:rect l="l" t="t" r="r" b="b"/>
              <a:pathLst>
                <a:path w="27623" h="10241" fill="none" extrusionOk="0">
                  <a:moveTo>
                    <a:pt x="27623" y="1"/>
                  </a:moveTo>
                  <a:cubicBezTo>
                    <a:pt x="27623" y="1"/>
                    <a:pt x="19896" y="10240"/>
                    <a:pt x="0" y="10085"/>
                  </a:cubicBezTo>
                </a:path>
              </a:pathLst>
            </a:custGeom>
            <a:noFill/>
            <a:ln w="101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159175" y="2047100"/>
              <a:ext cx="690600" cy="256025"/>
            </a:xfrm>
            <a:custGeom>
              <a:avLst/>
              <a:gdLst/>
              <a:ahLst/>
              <a:cxnLst/>
              <a:rect l="l" t="t" r="r" b="b"/>
              <a:pathLst>
                <a:path w="27624" h="10241" fill="none" extrusionOk="0">
                  <a:moveTo>
                    <a:pt x="27623" y="1"/>
                  </a:moveTo>
                  <a:cubicBezTo>
                    <a:pt x="27623" y="1"/>
                    <a:pt x="19896" y="10240"/>
                    <a:pt x="1" y="10073"/>
                  </a:cubicBezTo>
                </a:path>
              </a:pathLst>
            </a:custGeom>
            <a:noFill/>
            <a:ln w="101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559275" y="1428575"/>
              <a:ext cx="2809025" cy="1774050"/>
            </a:xfrm>
            <a:custGeom>
              <a:avLst/>
              <a:gdLst/>
              <a:ahLst/>
              <a:cxnLst/>
              <a:rect l="l" t="t" r="r" b="b"/>
              <a:pathLst>
                <a:path w="112361" h="70962" fill="none" extrusionOk="0">
                  <a:moveTo>
                    <a:pt x="112360" y="70962"/>
                  </a:moveTo>
                  <a:cubicBezTo>
                    <a:pt x="112360" y="70545"/>
                    <a:pt x="43482" y="1"/>
                    <a:pt x="43482" y="1"/>
                  </a:cubicBezTo>
                  <a:lnTo>
                    <a:pt x="1" y="43458"/>
                  </a:lnTo>
                </a:path>
              </a:pathLst>
            </a:custGeom>
            <a:noFill/>
            <a:ln w="101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4"/>
            <p:cNvSpPr/>
            <p:nvPr/>
          </p:nvSpPr>
          <p:spPr>
            <a:xfrm>
              <a:off x="1808550" y="2489125"/>
              <a:ext cx="167900" cy="152125"/>
            </a:xfrm>
            <a:custGeom>
              <a:avLst/>
              <a:gdLst/>
              <a:ahLst/>
              <a:cxnLst/>
              <a:rect l="l" t="t" r="r" b="b"/>
              <a:pathLst>
                <a:path w="6716" h="6085" extrusionOk="0">
                  <a:moveTo>
                    <a:pt x="6096" y="1"/>
                  </a:moveTo>
                  <a:lnTo>
                    <a:pt x="0" y="203"/>
                  </a:lnTo>
                  <a:lnTo>
                    <a:pt x="834" y="6085"/>
                  </a:lnTo>
                  <a:lnTo>
                    <a:pt x="6716" y="5668"/>
                  </a:lnTo>
                  <a:lnTo>
                    <a:pt x="6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4"/>
            <p:cNvSpPr/>
            <p:nvPr/>
          </p:nvSpPr>
          <p:spPr>
            <a:xfrm>
              <a:off x="1949925" y="2478700"/>
              <a:ext cx="25" cy="31275"/>
            </a:xfrm>
            <a:custGeom>
              <a:avLst/>
              <a:gdLst/>
              <a:ahLst/>
              <a:cxnLst/>
              <a:rect l="l" t="t" r="r" b="b"/>
              <a:pathLst>
                <a:path w="1" h="1251" fill="none" extrusionOk="0">
                  <a:moveTo>
                    <a:pt x="1" y="1"/>
                  </a:moveTo>
                  <a:lnTo>
                    <a:pt x="1" y="1251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4"/>
            <p:cNvSpPr/>
            <p:nvPr/>
          </p:nvSpPr>
          <p:spPr>
            <a:xfrm>
              <a:off x="1818075" y="2479600"/>
              <a:ext cx="12525" cy="29200"/>
            </a:xfrm>
            <a:custGeom>
              <a:avLst/>
              <a:gdLst/>
              <a:ahLst/>
              <a:cxnLst/>
              <a:rect l="l" t="t" r="r" b="b"/>
              <a:pathLst>
                <a:path w="501" h="1168" fill="none" extrusionOk="0">
                  <a:moveTo>
                    <a:pt x="0" y="1"/>
                  </a:moveTo>
                  <a:lnTo>
                    <a:pt x="500" y="1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1870450" y="2479600"/>
              <a:ext cx="12525" cy="29200"/>
            </a:xfrm>
            <a:custGeom>
              <a:avLst/>
              <a:gdLst/>
              <a:ahLst/>
              <a:cxnLst/>
              <a:rect l="l" t="t" r="r" b="b"/>
              <a:pathLst>
                <a:path w="501" h="1168" fill="none" extrusionOk="0">
                  <a:moveTo>
                    <a:pt x="1" y="1"/>
                  </a:moveTo>
                  <a:lnTo>
                    <a:pt x="501" y="1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1912725" y="2479600"/>
              <a:ext cx="11925" cy="29200"/>
            </a:xfrm>
            <a:custGeom>
              <a:avLst/>
              <a:gdLst/>
              <a:ahLst/>
              <a:cxnLst/>
              <a:rect l="l" t="t" r="r" b="b"/>
              <a:pathLst>
                <a:path w="477" h="1168" fill="none" extrusionOk="0">
                  <a:moveTo>
                    <a:pt x="477" y="1"/>
                  </a:moveTo>
                  <a:lnTo>
                    <a:pt x="1" y="1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1844575" y="2629925"/>
              <a:ext cx="1800" cy="20850"/>
            </a:xfrm>
            <a:custGeom>
              <a:avLst/>
              <a:gdLst/>
              <a:ahLst/>
              <a:cxnLst/>
              <a:rect l="l" t="t" r="r" b="b"/>
              <a:pathLst>
                <a:path w="72" h="834" fill="none" extrusionOk="0">
                  <a:moveTo>
                    <a:pt x="71" y="834"/>
                  </a:moveTo>
                  <a:lnTo>
                    <a:pt x="0" y="0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1964225" y="2622475"/>
              <a:ext cx="13725" cy="18475"/>
            </a:xfrm>
            <a:custGeom>
              <a:avLst/>
              <a:gdLst/>
              <a:ahLst/>
              <a:cxnLst/>
              <a:rect l="l" t="t" r="r" b="b"/>
              <a:pathLst>
                <a:path w="549" h="739" fill="none" extrusionOk="0">
                  <a:moveTo>
                    <a:pt x="548" y="739"/>
                  </a:moveTo>
                  <a:lnTo>
                    <a:pt x="0" y="1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1911525" y="2626350"/>
              <a:ext cx="14325" cy="18175"/>
            </a:xfrm>
            <a:custGeom>
              <a:avLst/>
              <a:gdLst/>
              <a:ahLst/>
              <a:cxnLst/>
              <a:rect l="l" t="t" r="r" b="b"/>
              <a:pathLst>
                <a:path w="573" h="727" fill="none" extrusionOk="0">
                  <a:moveTo>
                    <a:pt x="572" y="727"/>
                  </a:moveTo>
                  <a:lnTo>
                    <a:pt x="1" y="0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1871650" y="2628125"/>
              <a:ext cx="10150" cy="20275"/>
            </a:xfrm>
            <a:custGeom>
              <a:avLst/>
              <a:gdLst/>
              <a:ahLst/>
              <a:cxnLst/>
              <a:rect l="l" t="t" r="r" b="b"/>
              <a:pathLst>
                <a:path w="406" h="811" fill="none" extrusionOk="0">
                  <a:moveTo>
                    <a:pt x="1" y="810"/>
                  </a:moveTo>
                  <a:lnTo>
                    <a:pt x="405" y="1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1818675" y="2636775"/>
              <a:ext cx="20550" cy="4175"/>
            </a:xfrm>
            <a:custGeom>
              <a:avLst/>
              <a:gdLst/>
              <a:ahLst/>
              <a:cxnLst/>
              <a:rect l="l" t="t" r="r" b="b"/>
              <a:pathLst>
                <a:path w="822" h="167" fill="none" extrusionOk="0">
                  <a:moveTo>
                    <a:pt x="822" y="0"/>
                  </a:moveTo>
                  <a:lnTo>
                    <a:pt x="0" y="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1796050" y="2507275"/>
              <a:ext cx="16400" cy="16100"/>
            </a:xfrm>
            <a:custGeom>
              <a:avLst/>
              <a:gdLst/>
              <a:ahLst/>
              <a:cxnLst/>
              <a:rect l="l" t="t" r="r" b="b"/>
              <a:pathLst>
                <a:path w="656" h="644" fill="none" extrusionOk="0">
                  <a:moveTo>
                    <a:pt x="655" y="1"/>
                  </a:moveTo>
                  <a:lnTo>
                    <a:pt x="0" y="644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1806475" y="2558475"/>
              <a:ext cx="16375" cy="16100"/>
            </a:xfrm>
            <a:custGeom>
              <a:avLst/>
              <a:gdLst/>
              <a:ahLst/>
              <a:cxnLst/>
              <a:rect l="l" t="t" r="r" b="b"/>
              <a:pathLst>
                <a:path w="655" h="644" fill="none" extrusionOk="0">
                  <a:moveTo>
                    <a:pt x="655" y="1"/>
                  </a:moveTo>
                  <a:lnTo>
                    <a:pt x="0" y="644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1812125" y="2604025"/>
              <a:ext cx="21450" cy="7750"/>
            </a:xfrm>
            <a:custGeom>
              <a:avLst/>
              <a:gdLst/>
              <a:ahLst/>
              <a:cxnLst/>
              <a:rect l="l" t="t" r="r" b="b"/>
              <a:pathLst>
                <a:path w="858" h="310" fill="none" extrusionOk="0">
                  <a:moveTo>
                    <a:pt x="858" y="310"/>
                  </a:moveTo>
                  <a:lnTo>
                    <a:pt x="0" y="0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1976125" y="2615325"/>
              <a:ext cx="20575" cy="4200"/>
            </a:xfrm>
            <a:custGeom>
              <a:avLst/>
              <a:gdLst/>
              <a:ahLst/>
              <a:cxnLst/>
              <a:rect l="l" t="t" r="r" b="b"/>
              <a:pathLst>
                <a:path w="823" h="168" fill="none" extrusionOk="0">
                  <a:moveTo>
                    <a:pt x="822" y="1"/>
                  </a:moveTo>
                  <a:lnTo>
                    <a:pt x="1" y="167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1953500" y="24861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fill="none" extrusionOk="0">
                  <a:moveTo>
                    <a:pt x="667" y="0"/>
                  </a:moveTo>
                  <a:lnTo>
                    <a:pt x="1" y="632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1963625" y="2537350"/>
              <a:ext cx="16700" cy="16400"/>
            </a:xfrm>
            <a:custGeom>
              <a:avLst/>
              <a:gdLst/>
              <a:ahLst/>
              <a:cxnLst/>
              <a:rect l="l" t="t" r="r" b="b"/>
              <a:pathLst>
                <a:path w="668" h="656" fill="none" extrusionOk="0">
                  <a:moveTo>
                    <a:pt x="667" y="0"/>
                  </a:moveTo>
                  <a:lnTo>
                    <a:pt x="1" y="655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1969275" y="2582900"/>
              <a:ext cx="21750" cy="7750"/>
            </a:xfrm>
            <a:custGeom>
              <a:avLst/>
              <a:gdLst/>
              <a:ahLst/>
              <a:cxnLst/>
              <a:rect l="l" t="t" r="r" b="b"/>
              <a:pathLst>
                <a:path w="870" h="310" fill="none" extrusionOk="0">
                  <a:moveTo>
                    <a:pt x="870" y="310"/>
                  </a:moveTo>
                  <a:lnTo>
                    <a:pt x="1" y="0"/>
                  </a:lnTo>
                </a:path>
              </a:pathLst>
            </a:custGeom>
            <a:noFill/>
            <a:ln w="23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848;p42"/>
          <p:cNvSpPr txBox="1">
            <a:spLocks/>
          </p:cNvSpPr>
          <p:nvPr/>
        </p:nvSpPr>
        <p:spPr>
          <a:xfrm>
            <a:off x="1105133" y="240939"/>
            <a:ext cx="6832604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4000" b="1" dirty="0" smtClean="0">
                <a:solidFill>
                  <a:srgbClr val="69282D"/>
                </a:solidFill>
                <a:latin typeface="Neucha" panose="020B0604020202020204" charset="0"/>
              </a:rPr>
              <a:t>Et après le projet en Slovaquie ?</a:t>
            </a:r>
            <a:endParaRPr lang="fr-FR" sz="4000" b="1" dirty="0">
              <a:solidFill>
                <a:srgbClr val="69282D"/>
              </a:solidFill>
              <a:latin typeface="Neucha" panose="020B0604020202020204" charset="0"/>
            </a:endParaRPr>
          </a:p>
        </p:txBody>
      </p:sp>
      <p:sp>
        <p:nvSpPr>
          <p:cNvPr id="33" name="Google Shape;1537;p55"/>
          <p:cNvSpPr txBox="1">
            <a:spLocks/>
          </p:cNvSpPr>
          <p:nvPr/>
        </p:nvSpPr>
        <p:spPr>
          <a:xfrm>
            <a:off x="622790" y="1089411"/>
            <a:ext cx="4904553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Une </a:t>
            </a: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nuit en bivouac dans les Petites Carpates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34" name="Google Shape;1538;p55"/>
          <p:cNvSpPr txBox="1">
            <a:spLocks/>
          </p:cNvSpPr>
          <p:nvPr/>
        </p:nvSpPr>
        <p:spPr>
          <a:xfrm>
            <a:off x="4002615" y="1155596"/>
            <a:ext cx="4786474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600"/>
              </a:spcAft>
              <a:buFont typeface="Manjari"/>
              <a:buNone/>
            </a:pPr>
            <a:r>
              <a:rPr lang="fr-FR" dirty="0" smtClean="0"/>
              <a:t>Du 31/07 au 01/08</a:t>
            </a:r>
          </a:p>
          <a:p>
            <a:pPr marL="0" indent="0" algn="ctr">
              <a:spcAft>
                <a:spcPts val="1600"/>
              </a:spcAft>
              <a:buFont typeface="Manjari"/>
              <a:buNone/>
            </a:pPr>
            <a:r>
              <a:rPr lang="fr-FR" dirty="0" smtClean="0"/>
              <a:t>Château </a:t>
            </a:r>
            <a:r>
              <a:rPr lang="fr-FR" dirty="0" err="1" smtClean="0"/>
              <a:t>Plavecke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Bivouac (moins d’une heure)</a:t>
            </a:r>
          </a:p>
        </p:txBody>
      </p:sp>
      <p:sp>
        <p:nvSpPr>
          <p:cNvPr id="35" name="Google Shape;1537;p55"/>
          <p:cNvSpPr txBox="1">
            <a:spLocks/>
          </p:cNvSpPr>
          <p:nvPr/>
        </p:nvSpPr>
        <p:spPr>
          <a:xfrm>
            <a:off x="3182821" y="1790138"/>
            <a:ext cx="4392875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Deux nuits dans la Bavière en Allemagne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36" name="Google Shape;1538;p55"/>
          <p:cNvSpPr txBox="1">
            <a:spLocks/>
          </p:cNvSpPr>
          <p:nvPr/>
        </p:nvSpPr>
        <p:spPr>
          <a:xfrm>
            <a:off x="3591822" y="2236577"/>
            <a:ext cx="4786474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600"/>
              </a:spcAft>
              <a:buFont typeface="Manjari"/>
              <a:buNone/>
            </a:pPr>
            <a:r>
              <a:rPr lang="fr-FR" dirty="0" smtClean="0"/>
              <a:t>Du 01/08 au 03/08</a:t>
            </a:r>
          </a:p>
          <a:p>
            <a:pPr marL="0" indent="0" algn="ctr">
              <a:spcAft>
                <a:spcPts val="600"/>
              </a:spcAft>
              <a:buFont typeface="Manjari"/>
              <a:buNone/>
            </a:pPr>
            <a:r>
              <a:rPr lang="fr-FR" dirty="0" smtClean="0"/>
              <a:t>Petites Carpates </a:t>
            </a:r>
            <a:r>
              <a:rPr lang="fr-FR" dirty="0" smtClean="0">
                <a:sym typeface="Wingdings" panose="05000000000000000000" pitchFamily="2" charset="2"/>
              </a:rPr>
              <a:t> Bavière (650 km)</a:t>
            </a:r>
            <a:endParaRPr lang="fr-FR" dirty="0" smtClean="0"/>
          </a:p>
        </p:txBody>
      </p:sp>
      <p:sp>
        <p:nvSpPr>
          <p:cNvPr id="38" name="Google Shape;1537;p55"/>
          <p:cNvSpPr txBox="1">
            <a:spLocks/>
          </p:cNvSpPr>
          <p:nvPr/>
        </p:nvSpPr>
        <p:spPr>
          <a:xfrm>
            <a:off x="5425375" y="2847268"/>
            <a:ext cx="2618725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1200"/>
              </a:spcAft>
              <a:buFont typeface="Manjari"/>
              <a:buNone/>
            </a:pPr>
            <a:r>
              <a:rPr lang="fr-BE" sz="2200" b="1" dirty="0" smtClean="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rPr>
              <a:t>Retour Belgique</a:t>
            </a:r>
            <a:endParaRPr lang="fr-BE" sz="2200" b="1" dirty="0">
              <a:solidFill>
                <a:schemeClr val="accent2"/>
              </a:solidFill>
              <a:latin typeface="Neucha"/>
              <a:ea typeface="Neucha"/>
              <a:cs typeface="Neucha"/>
              <a:sym typeface="Neucha"/>
            </a:endParaRPr>
          </a:p>
        </p:txBody>
      </p:sp>
      <p:sp>
        <p:nvSpPr>
          <p:cNvPr id="39" name="Google Shape;1538;p55"/>
          <p:cNvSpPr txBox="1">
            <a:spLocks/>
          </p:cNvSpPr>
          <p:nvPr/>
        </p:nvSpPr>
        <p:spPr>
          <a:xfrm>
            <a:off x="5810871" y="3299180"/>
            <a:ext cx="2976426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ctr">
              <a:spcAft>
                <a:spcPts val="600"/>
              </a:spcAft>
              <a:buFont typeface="Manjari"/>
              <a:buNone/>
            </a:pPr>
            <a:r>
              <a:rPr lang="fr-FR" dirty="0" smtClean="0">
                <a:sym typeface="Wingdings" panose="05000000000000000000" pitchFamily="2" charset="2"/>
              </a:rPr>
              <a:t>Bavière  Rèves (600 km)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639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8"/>
          <p:cNvSpPr txBox="1">
            <a:spLocks noGrp="1"/>
          </p:cNvSpPr>
          <p:nvPr>
            <p:ph type="subTitle" idx="1"/>
          </p:nvPr>
        </p:nvSpPr>
        <p:spPr>
          <a:xfrm>
            <a:off x="54905" y="1441623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ISM Rèves</a:t>
            </a:r>
            <a:endParaRPr dirty="0"/>
          </a:p>
        </p:txBody>
      </p:sp>
      <p:sp>
        <p:nvSpPr>
          <p:cNvPr id="1163" name="Google Shape;1163;p48"/>
          <p:cNvSpPr txBox="1">
            <a:spLocks noGrp="1"/>
          </p:cNvSpPr>
          <p:nvPr>
            <p:ph type="subTitle" idx="2"/>
          </p:nvPr>
        </p:nvSpPr>
        <p:spPr>
          <a:xfrm>
            <a:off x="898944" y="2769777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Prague</a:t>
            </a:r>
            <a:endParaRPr dirty="0"/>
          </a:p>
        </p:txBody>
      </p:sp>
      <p:sp>
        <p:nvSpPr>
          <p:cNvPr id="1166" name="Google Shape;1166;p48"/>
          <p:cNvSpPr txBox="1">
            <a:spLocks noGrp="1"/>
          </p:cNvSpPr>
          <p:nvPr>
            <p:ph type="subTitle" idx="5"/>
          </p:nvPr>
        </p:nvSpPr>
        <p:spPr>
          <a:xfrm>
            <a:off x="2338757" y="1425832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Plavecke Podhradie (Slovaquie)</a:t>
            </a:r>
            <a:endParaRPr dirty="0"/>
          </a:p>
        </p:txBody>
      </p:sp>
      <p:sp>
        <p:nvSpPr>
          <p:cNvPr id="40" name="Google Shape;935;p45"/>
          <p:cNvSpPr txBox="1">
            <a:spLocks/>
          </p:cNvSpPr>
          <p:nvPr/>
        </p:nvSpPr>
        <p:spPr>
          <a:xfrm>
            <a:off x="619502" y="35341"/>
            <a:ext cx="7904995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None/>
              <a:defRPr sz="22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6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6000" dirty="0" smtClean="0">
                <a:solidFill>
                  <a:srgbClr val="69282D"/>
                </a:solidFill>
                <a:latin typeface="Neucha" panose="020B0604020202020204" charset="0"/>
                <a:cs typeface="Arial"/>
                <a:sym typeface="Arial"/>
              </a:rPr>
              <a:t>03. </a:t>
            </a:r>
            <a:r>
              <a:rPr lang="fr-FR" sz="6000" dirty="0" err="1" smtClean="0">
                <a:solidFill>
                  <a:srgbClr val="69282D"/>
                </a:solidFill>
                <a:latin typeface="Neucha" panose="020B0604020202020204" charset="0"/>
                <a:cs typeface="Arial"/>
                <a:sym typeface="Arial"/>
              </a:rPr>
              <a:t>Récap</a:t>
            </a:r>
            <a:r>
              <a:rPr lang="fr-FR" sz="6000" dirty="0" smtClean="0">
                <a:solidFill>
                  <a:srgbClr val="69282D"/>
                </a:solidFill>
                <a:latin typeface="Neucha" panose="020B0604020202020204" charset="0"/>
                <a:cs typeface="Arial"/>
                <a:sym typeface="Arial"/>
              </a:rPr>
              <a:t>’ du programme</a:t>
            </a:r>
            <a:endParaRPr lang="fr-FR" dirty="0"/>
          </a:p>
        </p:txBody>
      </p:sp>
      <p:sp>
        <p:nvSpPr>
          <p:cNvPr id="45" name="Google Shape;1163;p48"/>
          <p:cNvSpPr txBox="1">
            <a:spLocks noGrp="1"/>
          </p:cNvSpPr>
          <p:nvPr>
            <p:ph type="subTitle" idx="2"/>
          </p:nvPr>
        </p:nvSpPr>
        <p:spPr>
          <a:xfrm>
            <a:off x="4280357" y="2694714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Nuit dans les Petites Carpates</a:t>
            </a:r>
            <a:endParaRPr dirty="0"/>
          </a:p>
        </p:txBody>
      </p:sp>
      <p:sp>
        <p:nvSpPr>
          <p:cNvPr id="46" name="Google Shape;1163;p48"/>
          <p:cNvSpPr txBox="1">
            <a:spLocks noGrp="1"/>
          </p:cNvSpPr>
          <p:nvPr>
            <p:ph type="subTitle" idx="2"/>
          </p:nvPr>
        </p:nvSpPr>
        <p:spPr>
          <a:xfrm>
            <a:off x="5999612" y="1441623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La Bavière (Allemagne)</a:t>
            </a:r>
            <a:endParaRPr dirty="0"/>
          </a:p>
        </p:txBody>
      </p:sp>
      <p:sp>
        <p:nvSpPr>
          <p:cNvPr id="47" name="Google Shape;1162;p48"/>
          <p:cNvSpPr txBox="1">
            <a:spLocks noGrp="1"/>
          </p:cNvSpPr>
          <p:nvPr>
            <p:ph type="subTitle" idx="1"/>
          </p:nvPr>
        </p:nvSpPr>
        <p:spPr>
          <a:xfrm>
            <a:off x="7202400" y="2769777"/>
            <a:ext cx="1941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ISM Rèves</a:t>
            </a:r>
            <a:endParaRPr dirty="0"/>
          </a:p>
        </p:txBody>
      </p:sp>
      <p:pic>
        <p:nvPicPr>
          <p:cNvPr id="2051" name="Picture 3" descr="une Renault Trafic noire dans un style minimaliste. Image 2 d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89744" l="3989" r="96296">
                        <a14:foregroundMark x1="75214" y1="61254" x2="86040" y2="63818"/>
                        <a14:backgroundMark x1="26211" y1="73789" x2="45014" y2="78348"/>
                        <a14:backgroundMark x1="36752" y1="72365" x2="41026" y2="76068"/>
                        <a14:backgroundMark x1="47863" y1="73504" x2="48148" y2="74929"/>
                        <a14:backgroundMark x1="50997" y1="76353" x2="67806" y2="72650"/>
                        <a14:backgroundMark x1="67806" y1="72650" x2="73219" y2="77778"/>
                        <a14:backgroundMark x1="73219" y1="72650" x2="78632" y2="76353"/>
                        <a14:backgroundMark x1="92877" y1="68946" x2="86040" y2="75499"/>
                        <a14:backgroundMark x1="23077" y1="72080" x2="14245" y2="82051"/>
                        <a14:backgroundMark x1="7123" y1="69516" x2="16809" y2="76353"/>
                        <a14:backgroundMark x1="20798" y1="71225" x2="17664" y2="74359"/>
                        <a14:backgroundMark x1="46154" y1="75499" x2="47578" y2="72080"/>
                        <a14:backgroundMark x1="47578" y1="72080" x2="50142" y2="74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3" y="1454824"/>
            <a:ext cx="1330744" cy="13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2.77778E-7 -4.81481E-6 C 0.00191 0.00216 0.004 0.00432 0.00591 0.00648 C 0.00695 0.00772 0.00782 0.00926 0.00886 0.0105 C 0.01059 0.01235 0.01597 0.01636 0.01702 0.01729 C 0.01893 0.02068 0.02066 0.02408 0.02309 0.02655 C 0.02379 0.02716 0.02448 0.02747 0.02535 0.02778 C 0.02622 0.02901 0.02726 0.03056 0.0283 0.03179 C 0.029 0.03272 0.02986 0.03334 0.03056 0.03457 C 0.03316 0.0392 0.03212 0.0392 0.0342 0.04383 C 0.0349 0.04506 0.03577 0.0463 0.03646 0.04784 C 0.03733 0.04938 0.03785 0.05124 0.03872 0.05309 C 0.03959 0.05494 0.0408 0.05648 0.04167 0.05834 C 0.04271 0.0605 0.04358 0.06296 0.04462 0.06513 C 0.04532 0.06605 0.04618 0.06667 0.04688 0.06759 C 0.04809 0.06914 0.04948 0.07006 0.0507 0.07161 C 0.05157 0.07284 0.05209 0.07438 0.05295 0.07562 C 0.05434 0.07747 0.05729 0.08087 0.05729 0.08087 C 0.05816 0.08272 0.05851 0.08519 0.05955 0.08611 C 0.06077 0.08735 0.06216 0.08673 0.06337 0.08766 C 0.06441 0.08858 0.06545 0.09013 0.06632 0.09167 C 0.06719 0.0929 0.06788 0.09414 0.06858 0.09537 C 0.0691 0.09661 0.06945 0.09846 0.07014 0.09938 C 0.07066 0.10031 0.07153 0.10031 0.07222 0.10093 C 0.075 0.1108 0.07222 0.10216 0.07604 0.11019 C 0.07657 0.11142 0.07691 0.11296 0.07761 0.1142 C 0.07934 0.1179 0.07986 0.11821 0.08195 0.12068 C 0.08351 0.12469 0.08351 0.12562 0.08577 0.12871 C 0.08646 0.12963 0.08733 0.13025 0.08802 0.13148 C 0.08959 0.13395 0.09063 0.13735 0.09236 0.1392 L 0.09913 0.14722 L 0.10139 0.15 C 0.10695 0.14661 0.10018 0.15124 0.10591 0.14599 C 0.1066 0.14537 0.10729 0.14506 0.10816 0.14475 C 0.10834 0.14321 0.10834 0.14167 0.10886 0.14074 C 0.10938 0.13951 0.11042 0.13889 0.11111 0.13796 C 0.11684 0.12963 0.11007 0.13796 0.11563 0.13148 C 0.11962 0.12068 0.11441 0.13364 0.11927 0.12469 C 0.11997 0.12346 0.12014 0.12192 0.12084 0.12068 C 0.125 0.11235 0.12361 0.11389 0.12761 0.11142 C 0.12847 0.10864 0.129 0.10525 0.13056 0.1034 C 0.13195 0.10185 0.13351 0.1 0.1349 0.09815 C 0.13594 0.09692 0.13698 0.09537 0.13802 0.09414 C 0.13924 0.0929 0.14063 0.09167 0.14167 0.09013 C 0.14497 0.0858 0.14271 0.08673 0.14618 0.08364 C 0.15243 0.07809 0.14427 0.08735 0.1507 0.07963 C 0.15486 0.06821 0.14792 0.0858 0.1566 0.07037 C 0.15955 0.06513 0.15799 0.06729 0.16111 0.06358 C 0.1625 0.05617 0.16077 0.06296 0.16476 0.05556 C 0.16563 0.05401 0.16632 0.05216 0.16702 0.05031 C 0.16754 0.04908 0.16788 0.04753 0.16858 0.0463 C 0.16945 0.04475 0.17066 0.04383 0.17153 0.04229 C 0.17309 0.03982 0.17431 0.03642 0.17604 0.03457 C 0.17674 0.03364 0.17761 0.03272 0.1783 0.03179 C 0.17986 0.02963 0.18177 0.02685 0.18351 0.025 C 0.18629 0.02222 0.18716 0.02284 0.18941 0.01852 C 0.19011 0.01729 0.19011 0.01543 0.19097 0.01451 C 0.19236 0.01296 0.19549 0.01173 0.19549 0.01173 C 0.19775 0.00864 0.19879 0.00772 0.2007 0.00401 C 0.20139 0.00216 0.20209 0.00031 0.20295 -0.00154 C 0.20816 -0.0108 0.20191 0.00401 0.20729 -0.00802 C 0.20903 -0.01142 0.21007 -0.01543 0.21181 -0.01852 C 0.21268 -0.02006 0.2132 -0.0216 0.21407 -0.02253 C 0.21493 -0.02345 0.21615 -0.02345 0.21702 -0.02407 C 0.21962 -0.03086 0.21702 -0.02592 0.22153 -0.02932 C 0.22518 -0.0321 0.22275 -0.03271 0.22674 -0.03734 C 0.22761 -0.03827 0.22882 -0.03827 0.22969 -0.03858 C 0.23108 -0.04043 0.23351 -0.04352 0.2349 -0.04506 C 0.23993 -0.05031 0.23594 -0.04599 0.24028 -0.04907 C 0.24115 -0.05 0.24219 -0.05092 0.24323 -0.05185 C 0.24375 -0.05308 0.24375 -0.05525 0.24462 -0.05586 C 0.24566 -0.05648 0.24688 -0.05555 0.24775 -0.05463 C 0.25278 -0.04845 0.24497 -0.05216 0.25139 -0.0466 C 0.25347 -0.04475 0.25816 -0.04259 0.25816 -0.04259 C 0.25903 -0.04074 0.26007 -0.03889 0.26111 -0.03734 C 0.26181 -0.03611 0.26268 -0.0358 0.26337 -0.03457 C 0.26441 -0.03271 0.26528 -0.02994 0.26632 -0.02808 C 0.26719 -0.02654 0.26841 -0.02562 0.26927 -0.02407 C 0.27205 -0.01913 0.27448 -0.01389 0.27743 -0.00926 C 0.28073 -0.00463 0.28368 0.00093 0.28716 0.00525 C 0.28802 0.00617 0.28872 0.00679 0.28941 0.00803 C 0.29497 0.01513 0.29115 0.01173 0.29688 0.01574 C 0.29983 0.02377 0.29653 0.01636 0.30139 0.02253 C 0.30226 0.02346 0.30278 0.02531 0.30365 0.02655 C 0.30625 0.03056 0.30747 0.03056 0.30955 0.0358 C 0.31025 0.03735 0.31042 0.03951 0.31111 0.04105 C 0.31372 0.04722 0.31476 0.0463 0.31788 0.05185 C 0.32101 0.05741 0.32275 0.06266 0.32604 0.06759 C 0.32674 0.06852 0.32761 0.06914 0.3283 0.07037 C 0.32934 0.07192 0.33021 0.07408 0.33125 0.07562 C 0.33472 0.08117 0.33768 0.08395 0.34167 0.08889 C 0.34462 0.09229 0.34306 0.09105 0.34618 0.0929 C 0.34688 0.09383 0.34757 0.09475 0.34844 0.09537 C 0.35087 0.09784 0.35347 0.09938 0.35591 0.10216 C 0.35782 0.10432 0.3599 0.10648 0.36181 0.10864 C 0.3625 0.10957 0.36337 0.1108 0.36407 0.11142 C 0.36511 0.11235 0.36615 0.11327 0.36702 0.1142 C 0.3724 0.11945 0.36893 0.11698 0.37309 0.11945 C 0.37379 0.12068 0.37448 0.12222 0.37535 0.12346 C 0.37622 0.12469 0.37743 0.12469 0.3783 0.12593 C 0.37917 0.12747 0.37969 0.12994 0.38056 0.13148 C 0.38108 0.13241 0.38195 0.13334 0.38282 0.13395 C 0.38525 0.13673 0.38542 0.13642 0.38802 0.13796 C 0.39497 0.14722 0.38716 0.13735 0.39393 0.14475 C 0.39549 0.1463 0.3967 0.14877 0.39844 0.15 C 0.39948 0.15093 0.40087 0.15093 0.40209 0.15124 C 0.40313 0.15247 0.404 0.15401 0.40521 0.15525 C 0.40591 0.15617 0.40972 0.15772 0.41042 0.15803 C 0.41129 0.15926 0.41216 0.1608 0.41337 0.16204 C 0.42136 0.16914 0.40903 0.14938 0.42379 0.1713 C 0.42535 0.17346 0.42674 0.17562 0.4283 0.17778 C 0.429 0.17901 0.42969 0.18087 0.43056 0.18179 C 0.43195 0.18334 0.43351 0.18457 0.4349 0.1858 C 0.44045 0.19846 0.43334 0.18303 0.44097 0.1963 C 0.44601 0.20556 0.43733 0.19475 0.44549 0.20556 C 0.44653 0.20741 0.44792 0.20834 0.44913 0.20957 C 0.45018 0.2108 0.45104 0.21235 0.45209 0.21358 C 0.45278 0.21451 0.45365 0.21513 0.45434 0.21636 C 0.45591 0.21883 0.45886 0.22438 0.45886 0.22438 C 0.46042 0.22346 0.46216 0.22346 0.46337 0.22161 C 0.46407 0.22037 0.46354 0.2179 0.46407 0.21636 C 0.46493 0.21358 0.46632 0.21111 0.46702 0.20834 C 0.46893 0.20155 0.46788 0.20463 0.46997 0.19908 C 0.47066 0.19599 0.47118 0.19229 0.47222 0.18982 C 0.47309 0.18766 0.47431 0.18642 0.47535 0.18457 C 0.47639 0.1821 0.47761 0.17963 0.4783 0.17655 C 0.47934 0.17099 0.47917 0.17006 0.48195 0.16451 C 0.48282 0.16296 0.48403 0.16204 0.4849 0.1605 C 0.48542 0.15895 0.48559 0.15679 0.48646 0.15525 C 0.48733 0.15401 0.48854 0.15371 0.48941 0.15247 C 0.49063 0.15124 0.4915 0.14938 0.49236 0.14722 C 0.49341 0.14537 0.49375 0.14259 0.49462 0.14074 C 0.49532 0.13951 0.49636 0.1392 0.49688 0.13796 C 0.49861 0.13457 0.49983 0.13087 0.50139 0.12747 C 0.50434 0.12037 0.50365 0.12192 0.5066 0.11667 C 0.50799 0.10957 0.50643 0.11543 0.51042 0.10864 C 0.52066 0.09167 0.51476 0.09753 0.52153 0.09167 C 0.52222 0.09013 0.52292 0.08858 0.52379 0.08766 C 0.52587 0.08488 0.52726 0.08457 0.52969 0.08364 C 0.53212 0.07932 0.53212 0.07901 0.5349 0.07562 C 0.53611 0.07408 0.53768 0.07315 0.53872 0.07161 C 0.5408 0.06852 0.54306 0.06513 0.54462 0.06111 C 0.54601 0.05772 0.54722 0.05432 0.54913 0.05185 C 0.55052 0.04969 0.55209 0.04815 0.55365 0.0463 C 0.55851 0.03457 0.55243 0.04815 0.56111 0.03457 C 0.56181 0.03334 0.56198 0.03148 0.5625 0.03056 C 0.56354 0.02901 0.56459 0.02778 0.56563 0.02655 C 0.56736 0.02377 0.56893 0.02068 0.57084 0.01852 C 0.57188 0.01729 0.57327 0.01698 0.57448 0.01574 C 0.57604 0.0142 0.57743 0.01235 0.579 0.0105 C 0.58021 0.00926 0.58143 0.00803 0.58282 0.00648 C 0.58403 0.00525 0.58525 0.00401 0.58646 0.00247 L 0.59236 -0.00525 C 0.59497 -0.00895 0.59775 -0.01358 0.6007 -0.01605 C 0.60157 -0.01697 0.60261 -0.01759 0.60365 -0.01852 C 0.60521 -0.02037 0.6066 -0.02222 0.60816 -0.02407 C 0.6099 -0.02592 0.61163 -0.02808 0.61337 -0.03055 C 0.61407 -0.03179 0.61459 -0.03364 0.61563 -0.03457 C 0.6165 -0.03549 0.61754 -0.03549 0.61858 -0.0358 C 0.62518 -0.04197 0.6224 -0.04012 0.62674 -0.04259 C 0.62847 -0.0395 0.63056 -0.03704 0.63195 -0.03333 C 0.63351 -0.02932 0.63438 -0.02407 0.63646 -0.02129 C 0.64167 -0.0145 0.6375 -0.02068 0.64167 -0.01204 C 0.64236 -0.01049 0.64323 -0.00957 0.64393 -0.00802 C 0.64479 -0.00586 0.64514 -0.00339 0.64618 -0.00154 C 0.6474 0.00124 0.64931 0.00278 0.6507 0.00525 C 0.65122 0.00648 0.65157 0.00803 0.65209 0.00926 C 0.65313 0.01111 0.65417 0.01266 0.65504 0.01451 C 0.65608 0.01667 0.65643 0.01914 0.65729 0.0213 C 0.65799 0.02253 0.65886 0.02284 0.65955 0.02377 C 0.66163 0.02716 0.66424 0.03025 0.66563 0.03457 C 0.6658 0.03519 0.66893 0.04506 0.66997 0.04784 C 0.67066 0.04908 0.6717 0.05031 0.67222 0.05185 C 0.67292 0.0534 0.67309 0.05556 0.67379 0.0571 C 0.67535 0.06019 0.67726 0.06204 0.679 0.06513 C 0.68125 0.06883 0.68351 0.07284 0.68577 0.07685 C 0.68646 0.0784 0.68716 0.07994 0.68802 0.08087 C 0.68872 0.08179 0.68941 0.08272 0.69011 0.08364 C 0.69202 0.08611 0.69375 0.08889 0.69549 0.09167 C 0.6967 0.09352 0.69775 0.0963 0.69913 0.09815 C 0.70087 0.10062 0.70261 0.10247 0.70434 0.10494 C 0.70486 0.10617 0.70538 0.10741 0.70591 0.10864 C 0.70625 0.11019 0.70608 0.11173 0.7066 0.11266 C 0.70747 0.11451 0.70851 0.11543 0.70955 0.11667 C 0.71059 0.12006 0.7125 0.12593 0.71407 0.12871 C 0.71667 0.13334 0.71667 0.13148 0.71927 0.1355 C 0.725 0.14383 0.71823 0.1355 0.72379 0.14198 C 0.72431 0.14321 0.72448 0.14506 0.72518 0.14599 C 0.72587 0.14692 0.72674 0.14661 0.72743 0.14722 C 0.729 0.14877 0.73056 0.15093 0.73195 0.15247 L 0.73195 0.15247 C 0.73368 0.15556 0.73438 0.15741 0.73646 0.15926 C 0.73716 0.15988 0.73802 0.16019 0.73872 0.1605 C 0.74045 0.16358 0.74254 0.16636 0.74393 0.16975 C 0.74445 0.1713 0.74479 0.17284 0.74549 0.17377 C 0.74601 0.175 0.74705 0.17531 0.74757 0.17655 C 0.74879 0.17809 0.74966 0.17994 0.7507 0.18179 C 0.75243 0.19198 0.74983 0.17994 0.75365 0.18858 C 0.75417 0.18951 0.75382 0.19136 0.75434 0.19229 C 0.75556 0.19475 0.75729 0.19599 0.75886 0.19784 L 0.76111 0.20031 C 0.76181 0.20124 0.76268 0.20216 0.76337 0.20309 C 0.76459 0.20494 0.7658 0.20679 0.76702 0.20834 C 0.76945 0.21111 0.77188 0.21389 0.77448 0.21636 C 0.77552 0.21729 0.77657 0.2179 0.77743 0.21914 C 0.77917 0.2213 0.78073 0.22377 0.78195 0.22685 C 0.78247 0.2284 0.78282 0.22994 0.78351 0.23087 C 0.78403 0.2321 0.7849 0.23272 0.78577 0.23364 C 0.78629 0.23488 0.78681 0.23611 0.78716 0.23766 C 0.7882 0.24105 0.78837 0.24599 0.79011 0.24815 L 0.79236 0.25093 C 0.7941 0.25926 0.79184 0.25124 0.79549 0.25617 C 0.79705 0.25834 0.79879 0.26111 0.79983 0.2642 C 0.80035 0.26543 0.8007 0.26729 0.80139 0.26821 C 0.80278 0.26945 0.80434 0.26975 0.80591 0.27068 L 0.80816 0.27222 C 0.80972 0.27655 0.80868 0.27593 0.81042 0.27593 L 0.81042 0.27593 " pathEditMode="relative" ptsTypes="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rl Scout Leader's Day by Slidesgo">
  <a:themeElements>
    <a:clrScheme name="Simple Light">
      <a:dk1>
        <a:srgbClr val="000000"/>
      </a:dk1>
      <a:lt1>
        <a:srgbClr val="FFFFFF"/>
      </a:lt1>
      <a:dk2>
        <a:srgbClr val="FFF7ED"/>
      </a:dk2>
      <a:lt2>
        <a:srgbClr val="C5918C"/>
      </a:lt2>
      <a:accent1>
        <a:srgbClr val="5C3C3C"/>
      </a:accent1>
      <a:accent2>
        <a:srgbClr val="254A5D"/>
      </a:accent2>
      <a:accent3>
        <a:srgbClr val="474D40"/>
      </a:accent3>
      <a:accent4>
        <a:srgbClr val="CFA95C"/>
      </a:accent4>
      <a:accent5>
        <a:srgbClr val="8C353C"/>
      </a:accent5>
      <a:accent6>
        <a:srgbClr val="9B918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irl Scout Leader's Day by Slidesgo">
  <a:themeElements>
    <a:clrScheme name="Simple Light">
      <a:dk1>
        <a:srgbClr val="000000"/>
      </a:dk1>
      <a:lt1>
        <a:srgbClr val="FFFFFF"/>
      </a:lt1>
      <a:dk2>
        <a:srgbClr val="FFF7ED"/>
      </a:dk2>
      <a:lt2>
        <a:srgbClr val="C5918C"/>
      </a:lt2>
      <a:accent1>
        <a:srgbClr val="5C3C3C"/>
      </a:accent1>
      <a:accent2>
        <a:srgbClr val="254A5D"/>
      </a:accent2>
      <a:accent3>
        <a:srgbClr val="474D40"/>
      </a:accent3>
      <a:accent4>
        <a:srgbClr val="CFA95C"/>
      </a:accent4>
      <a:accent5>
        <a:srgbClr val="8C353C"/>
      </a:accent5>
      <a:accent6>
        <a:srgbClr val="9B918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14797</TotalTime>
  <Words>518</Words>
  <Application>Microsoft Office PowerPoint</Application>
  <PresentationFormat>Affichage à l'écran (16:9)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Wingdings</vt:lpstr>
      <vt:lpstr>Manjari</vt:lpstr>
      <vt:lpstr>Arial</vt:lpstr>
      <vt:lpstr>Nunito</vt:lpstr>
      <vt:lpstr>Neucha</vt:lpstr>
      <vt:lpstr>Roboto Condensed Light</vt:lpstr>
      <vt:lpstr>Girl Scout Leader's Day by Slidesgo</vt:lpstr>
      <vt:lpstr>1_Girl Scout Leader's Day by Slidesgo</vt:lpstr>
      <vt:lpstr>Camp 2024  en Slovaquie</vt:lpstr>
      <vt:lpstr>Présentation PowerPoint</vt:lpstr>
      <vt:lpstr>Présentation PowerPoint</vt:lpstr>
      <vt:lpstr>Présentation PowerPoint</vt:lpstr>
      <vt:lpstr>Programmes des journées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Avez-vous des questions 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camp 2024</dc:title>
  <cp:lastModifiedBy>Anaëlle Boxus</cp:lastModifiedBy>
  <cp:revision>43</cp:revision>
  <dcterms:modified xsi:type="dcterms:W3CDTF">2024-05-10T10:09:00Z</dcterms:modified>
</cp:coreProperties>
</file>